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291" r:id="rId6"/>
    <p:sldId id="295" r:id="rId7"/>
    <p:sldId id="297" r:id="rId8"/>
    <p:sldId id="298" r:id="rId9"/>
    <p:sldId id="299" r:id="rId10"/>
    <p:sldId id="300" r:id="rId11"/>
    <p:sldId id="301" r:id="rId12"/>
    <p:sldId id="302" r:id="rId13"/>
    <p:sldId id="293" r:id="rId14"/>
    <p:sldId id="303" r:id="rId15"/>
    <p:sldId id="296" r:id="rId16"/>
    <p:sldId id="304" r:id="rId17"/>
    <p:sldId id="305" r:id="rId18"/>
    <p:sldId id="306" r:id="rId19"/>
  </p:sldIdLst>
  <p:sldSz cx="13428663" cy="7559675"/>
  <p:notesSz cx="7104063" cy="10234613"/>
  <p:defaultTextStyle>
    <a:defPPr>
      <a:defRPr lang="de-DE"/>
    </a:defPPr>
    <a:lvl1pPr marL="0" algn="l" defTabSz="1007394" rtl="0" eaLnBrk="1" latinLnBrk="0" hangingPunct="1">
      <a:defRPr sz="1983" kern="1200">
        <a:solidFill>
          <a:schemeClr val="tx1"/>
        </a:solidFill>
        <a:latin typeface="+mn-lt"/>
        <a:ea typeface="+mn-ea"/>
        <a:cs typeface="+mn-cs"/>
      </a:defRPr>
    </a:lvl1pPr>
    <a:lvl2pPr marL="503697" algn="l" defTabSz="1007394" rtl="0" eaLnBrk="1" latinLnBrk="0" hangingPunct="1">
      <a:defRPr sz="1983" kern="1200">
        <a:solidFill>
          <a:schemeClr val="tx1"/>
        </a:solidFill>
        <a:latin typeface="+mn-lt"/>
        <a:ea typeface="+mn-ea"/>
        <a:cs typeface="+mn-cs"/>
      </a:defRPr>
    </a:lvl2pPr>
    <a:lvl3pPr marL="1007394" algn="l" defTabSz="1007394" rtl="0" eaLnBrk="1" latinLnBrk="0" hangingPunct="1">
      <a:defRPr sz="1983" kern="1200">
        <a:solidFill>
          <a:schemeClr val="tx1"/>
        </a:solidFill>
        <a:latin typeface="+mn-lt"/>
        <a:ea typeface="+mn-ea"/>
        <a:cs typeface="+mn-cs"/>
      </a:defRPr>
    </a:lvl3pPr>
    <a:lvl4pPr marL="1511092" algn="l" defTabSz="1007394" rtl="0" eaLnBrk="1" latinLnBrk="0" hangingPunct="1">
      <a:defRPr sz="1983" kern="1200">
        <a:solidFill>
          <a:schemeClr val="tx1"/>
        </a:solidFill>
        <a:latin typeface="+mn-lt"/>
        <a:ea typeface="+mn-ea"/>
        <a:cs typeface="+mn-cs"/>
      </a:defRPr>
    </a:lvl4pPr>
    <a:lvl5pPr marL="2014789" algn="l" defTabSz="1007394" rtl="0" eaLnBrk="1" latinLnBrk="0" hangingPunct="1">
      <a:defRPr sz="1983" kern="1200">
        <a:solidFill>
          <a:schemeClr val="tx1"/>
        </a:solidFill>
        <a:latin typeface="+mn-lt"/>
        <a:ea typeface="+mn-ea"/>
        <a:cs typeface="+mn-cs"/>
      </a:defRPr>
    </a:lvl5pPr>
    <a:lvl6pPr marL="2518486" algn="l" defTabSz="1007394" rtl="0" eaLnBrk="1" latinLnBrk="0" hangingPunct="1">
      <a:defRPr sz="1983" kern="1200">
        <a:solidFill>
          <a:schemeClr val="tx1"/>
        </a:solidFill>
        <a:latin typeface="+mn-lt"/>
        <a:ea typeface="+mn-ea"/>
        <a:cs typeface="+mn-cs"/>
      </a:defRPr>
    </a:lvl6pPr>
    <a:lvl7pPr marL="3022183" algn="l" defTabSz="1007394" rtl="0" eaLnBrk="1" latinLnBrk="0" hangingPunct="1">
      <a:defRPr sz="1983" kern="1200">
        <a:solidFill>
          <a:schemeClr val="tx1"/>
        </a:solidFill>
        <a:latin typeface="+mn-lt"/>
        <a:ea typeface="+mn-ea"/>
        <a:cs typeface="+mn-cs"/>
      </a:defRPr>
    </a:lvl7pPr>
    <a:lvl8pPr marL="3525881" algn="l" defTabSz="1007394" rtl="0" eaLnBrk="1" latinLnBrk="0" hangingPunct="1">
      <a:defRPr sz="1983" kern="1200">
        <a:solidFill>
          <a:schemeClr val="tx1"/>
        </a:solidFill>
        <a:latin typeface="+mn-lt"/>
        <a:ea typeface="+mn-ea"/>
        <a:cs typeface="+mn-cs"/>
      </a:defRPr>
    </a:lvl8pPr>
    <a:lvl9pPr marL="4029578" algn="l" defTabSz="1007394" rtl="0" eaLnBrk="1" latinLnBrk="0" hangingPunct="1">
      <a:defRPr sz="198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loz Carmela" initials="BC" lastIdx="1" clrIdx="0">
    <p:extLst>
      <p:ext uri="{19B8F6BF-5375-455C-9EA6-DF929625EA0E}">
        <p15:presenceInfo xmlns:p15="http://schemas.microsoft.com/office/powerpoint/2012/main" userId="S-1-5-21-4122201119-1021233954-1905171459-10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6464"/>
    <a:srgbClr val="787878"/>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516" autoAdjust="0"/>
    <p:restoredTop sz="76163" autoAdjust="0"/>
  </p:normalViewPr>
  <p:slideViewPr>
    <p:cSldViewPr snapToGrid="0">
      <p:cViewPr varScale="1">
        <p:scale>
          <a:sx n="75" d="100"/>
          <a:sy n="75" d="100"/>
        </p:scale>
        <p:origin x="39" y="207"/>
      </p:cViewPr>
      <p:guideLst/>
    </p:cSldViewPr>
  </p:slideViewPr>
  <p:outlineViewPr>
    <p:cViewPr>
      <p:scale>
        <a:sx n="33" d="100"/>
        <a:sy n="33" d="100"/>
      </p:scale>
      <p:origin x="0" y="-53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8275" cy="512869"/>
          </a:xfrm>
          <a:prstGeom prst="rect">
            <a:avLst/>
          </a:prstGeom>
        </p:spPr>
        <p:txBody>
          <a:bodyPr vert="horz" lIns="65666" tIns="32833" rIns="65666" bIns="32833" rtlCol="0"/>
          <a:lstStyle>
            <a:lvl1pPr algn="l">
              <a:defRPr sz="800"/>
            </a:lvl1pPr>
          </a:lstStyle>
          <a:p>
            <a:endParaRPr lang="de-CH"/>
          </a:p>
        </p:txBody>
      </p:sp>
      <p:sp>
        <p:nvSpPr>
          <p:cNvPr id="3" name="Datumsplatzhalter 2"/>
          <p:cNvSpPr>
            <a:spLocks noGrp="1"/>
          </p:cNvSpPr>
          <p:nvPr>
            <p:ph type="dt" sz="quarter" idx="1"/>
          </p:nvPr>
        </p:nvSpPr>
        <p:spPr>
          <a:xfrm>
            <a:off x="4023500" y="1"/>
            <a:ext cx="3079420" cy="512869"/>
          </a:xfrm>
          <a:prstGeom prst="rect">
            <a:avLst/>
          </a:prstGeom>
        </p:spPr>
        <p:txBody>
          <a:bodyPr vert="horz" lIns="65666" tIns="32833" rIns="65666" bIns="32833" rtlCol="0"/>
          <a:lstStyle>
            <a:lvl1pPr algn="r">
              <a:defRPr sz="800"/>
            </a:lvl1pPr>
          </a:lstStyle>
          <a:p>
            <a:fld id="{07A5330F-48F5-40AC-A3DE-3DD773998693}" type="datetimeFigureOut">
              <a:rPr lang="de-CH" smtClean="0"/>
              <a:t>04.06.2025</a:t>
            </a:fld>
            <a:endParaRPr lang="de-CH"/>
          </a:p>
        </p:txBody>
      </p:sp>
      <p:sp>
        <p:nvSpPr>
          <p:cNvPr id="4" name="Fußzeilenplatzhalter 3"/>
          <p:cNvSpPr>
            <a:spLocks noGrp="1"/>
          </p:cNvSpPr>
          <p:nvPr>
            <p:ph type="ftr" sz="quarter" idx="2"/>
          </p:nvPr>
        </p:nvSpPr>
        <p:spPr>
          <a:xfrm>
            <a:off x="0" y="9721746"/>
            <a:ext cx="3078275" cy="512869"/>
          </a:xfrm>
          <a:prstGeom prst="rect">
            <a:avLst/>
          </a:prstGeom>
        </p:spPr>
        <p:txBody>
          <a:bodyPr vert="horz" lIns="65666" tIns="32833" rIns="65666" bIns="32833" rtlCol="0" anchor="b"/>
          <a:lstStyle>
            <a:lvl1pPr algn="l">
              <a:defRPr sz="800"/>
            </a:lvl1pPr>
          </a:lstStyle>
          <a:p>
            <a:endParaRPr lang="de-CH"/>
          </a:p>
        </p:txBody>
      </p:sp>
      <p:sp>
        <p:nvSpPr>
          <p:cNvPr id="5" name="Foliennummernplatzhalter 4"/>
          <p:cNvSpPr>
            <a:spLocks noGrp="1"/>
          </p:cNvSpPr>
          <p:nvPr>
            <p:ph type="sldNum" sz="quarter" idx="3"/>
          </p:nvPr>
        </p:nvSpPr>
        <p:spPr>
          <a:xfrm>
            <a:off x="4023500" y="9721746"/>
            <a:ext cx="3079420" cy="512869"/>
          </a:xfrm>
          <a:prstGeom prst="rect">
            <a:avLst/>
          </a:prstGeom>
        </p:spPr>
        <p:txBody>
          <a:bodyPr vert="horz" lIns="65666" tIns="32833" rIns="65666" bIns="32833" rtlCol="0" anchor="b"/>
          <a:lstStyle>
            <a:lvl1pPr algn="r">
              <a:defRPr sz="800"/>
            </a:lvl1pPr>
          </a:lstStyle>
          <a:p>
            <a:fld id="{5BEE34E1-759E-43B0-ACF7-85B4B25309B6}" type="slidenum">
              <a:rPr lang="de-CH" smtClean="0"/>
              <a:t>‹Nr.›</a:t>
            </a:fld>
            <a:endParaRPr lang="de-CH"/>
          </a:p>
        </p:txBody>
      </p:sp>
    </p:spTree>
    <p:extLst>
      <p:ext uri="{BB962C8B-B14F-4D97-AF65-F5344CB8AC3E}">
        <p14:creationId xmlns:p14="http://schemas.microsoft.com/office/powerpoint/2010/main" val="3735560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0"/>
            <a:ext cx="3078981" cy="513371"/>
          </a:xfrm>
          <a:prstGeom prst="rect">
            <a:avLst/>
          </a:prstGeom>
        </p:spPr>
        <p:txBody>
          <a:bodyPr vert="horz" lIns="94907" tIns="47453" rIns="94907" bIns="47453" rtlCol="0"/>
          <a:lstStyle>
            <a:lvl1pPr algn="l">
              <a:defRPr sz="1300"/>
            </a:lvl1pPr>
          </a:lstStyle>
          <a:p>
            <a:endParaRPr lang="de-CH"/>
          </a:p>
        </p:txBody>
      </p:sp>
      <p:sp>
        <p:nvSpPr>
          <p:cNvPr id="3" name="Datumsplatzhalter 2"/>
          <p:cNvSpPr>
            <a:spLocks noGrp="1"/>
          </p:cNvSpPr>
          <p:nvPr>
            <p:ph type="dt" idx="1"/>
          </p:nvPr>
        </p:nvSpPr>
        <p:spPr>
          <a:xfrm>
            <a:off x="4023427" y="0"/>
            <a:ext cx="3078981" cy="513371"/>
          </a:xfrm>
          <a:prstGeom prst="rect">
            <a:avLst/>
          </a:prstGeom>
        </p:spPr>
        <p:txBody>
          <a:bodyPr vert="horz" lIns="94907" tIns="47453" rIns="94907" bIns="47453" rtlCol="0"/>
          <a:lstStyle>
            <a:lvl1pPr algn="r">
              <a:defRPr sz="1300"/>
            </a:lvl1pPr>
          </a:lstStyle>
          <a:p>
            <a:fld id="{D7629E9C-0F4B-4D7A-83B2-2A5BDDBDDEEA}" type="datetimeFigureOut">
              <a:rPr lang="de-CH" smtClean="0"/>
              <a:t>04.06.2025</a:t>
            </a:fld>
            <a:endParaRPr lang="de-CH"/>
          </a:p>
        </p:txBody>
      </p:sp>
      <p:sp>
        <p:nvSpPr>
          <p:cNvPr id="4" name="Folienbildplatzhalter 3"/>
          <p:cNvSpPr>
            <a:spLocks noGrp="1" noRot="1" noChangeAspect="1"/>
          </p:cNvSpPr>
          <p:nvPr>
            <p:ph type="sldImg" idx="2"/>
          </p:nvPr>
        </p:nvSpPr>
        <p:spPr>
          <a:xfrm>
            <a:off x="482600" y="1277938"/>
            <a:ext cx="6138863" cy="3455987"/>
          </a:xfrm>
          <a:prstGeom prst="rect">
            <a:avLst/>
          </a:prstGeom>
          <a:noFill/>
          <a:ln w="12700">
            <a:solidFill>
              <a:prstClr val="black"/>
            </a:solidFill>
          </a:ln>
        </p:spPr>
        <p:txBody>
          <a:bodyPr vert="horz" lIns="94907" tIns="47453" rIns="94907" bIns="47453" rtlCol="0" anchor="ctr"/>
          <a:lstStyle/>
          <a:p>
            <a:endParaRPr lang="de-CH"/>
          </a:p>
        </p:txBody>
      </p:sp>
      <p:sp>
        <p:nvSpPr>
          <p:cNvPr id="5" name="Notizenplatzhalter 4"/>
          <p:cNvSpPr>
            <a:spLocks noGrp="1"/>
          </p:cNvSpPr>
          <p:nvPr>
            <p:ph type="body" sz="quarter" idx="3"/>
          </p:nvPr>
        </p:nvSpPr>
        <p:spPr>
          <a:xfrm>
            <a:off x="710407" y="4925411"/>
            <a:ext cx="5683250" cy="4029879"/>
          </a:xfrm>
          <a:prstGeom prst="rect">
            <a:avLst/>
          </a:prstGeom>
        </p:spPr>
        <p:txBody>
          <a:bodyPr vert="horz" lIns="94907" tIns="47453" rIns="94907" bIns="4745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4" y="9721245"/>
            <a:ext cx="3078981" cy="513370"/>
          </a:xfrm>
          <a:prstGeom prst="rect">
            <a:avLst/>
          </a:prstGeom>
        </p:spPr>
        <p:txBody>
          <a:bodyPr vert="horz" lIns="94907" tIns="47453" rIns="94907" bIns="47453" rtlCol="0" anchor="b"/>
          <a:lstStyle>
            <a:lvl1pPr algn="l">
              <a:defRPr sz="1300"/>
            </a:lvl1pPr>
          </a:lstStyle>
          <a:p>
            <a:endParaRPr lang="de-CH"/>
          </a:p>
        </p:txBody>
      </p:sp>
      <p:sp>
        <p:nvSpPr>
          <p:cNvPr id="7" name="Foliennummernplatzhalter 6"/>
          <p:cNvSpPr>
            <a:spLocks noGrp="1"/>
          </p:cNvSpPr>
          <p:nvPr>
            <p:ph type="sldNum" sz="quarter" idx="5"/>
          </p:nvPr>
        </p:nvSpPr>
        <p:spPr>
          <a:xfrm>
            <a:off x="4023427" y="9721245"/>
            <a:ext cx="3078981" cy="513370"/>
          </a:xfrm>
          <a:prstGeom prst="rect">
            <a:avLst/>
          </a:prstGeom>
        </p:spPr>
        <p:txBody>
          <a:bodyPr vert="horz" lIns="94907" tIns="47453" rIns="94907" bIns="47453" rtlCol="0" anchor="b"/>
          <a:lstStyle>
            <a:lvl1pPr algn="r">
              <a:defRPr sz="1300"/>
            </a:lvl1pPr>
          </a:lstStyle>
          <a:p>
            <a:fld id="{B78BB726-8109-43B6-8DB5-D79EBFDA2E77}" type="slidenum">
              <a:rPr lang="de-CH" smtClean="0"/>
              <a:t>‹Nr.›</a:t>
            </a:fld>
            <a:endParaRPr lang="de-CH"/>
          </a:p>
        </p:txBody>
      </p:sp>
    </p:spTree>
    <p:extLst>
      <p:ext uri="{BB962C8B-B14F-4D97-AF65-F5344CB8AC3E}">
        <p14:creationId xmlns:p14="http://schemas.microsoft.com/office/powerpoint/2010/main" val="3434082888"/>
      </p:ext>
    </p:extLst>
  </p:cSld>
  <p:clrMap bg1="lt1" tx1="dk1" bg2="lt2" tx2="dk2" accent1="accent1" accent2="accent2" accent3="accent3" accent4="accent4" accent5="accent5" accent6="accent6" hlink="hlink" folHlink="folHlink"/>
  <p:notesStyle>
    <a:lvl1pPr marL="0" algn="l" defTabSz="1007394" rtl="0" eaLnBrk="1" latinLnBrk="0" hangingPunct="1">
      <a:defRPr sz="1322" kern="1200">
        <a:solidFill>
          <a:schemeClr val="tx1"/>
        </a:solidFill>
        <a:latin typeface="+mn-lt"/>
        <a:ea typeface="+mn-ea"/>
        <a:cs typeface="+mn-cs"/>
      </a:defRPr>
    </a:lvl1pPr>
    <a:lvl2pPr marL="503697" algn="l" defTabSz="1007394" rtl="0" eaLnBrk="1" latinLnBrk="0" hangingPunct="1">
      <a:defRPr sz="1322" kern="1200">
        <a:solidFill>
          <a:schemeClr val="tx1"/>
        </a:solidFill>
        <a:latin typeface="+mn-lt"/>
        <a:ea typeface="+mn-ea"/>
        <a:cs typeface="+mn-cs"/>
      </a:defRPr>
    </a:lvl2pPr>
    <a:lvl3pPr marL="1007394" algn="l" defTabSz="1007394" rtl="0" eaLnBrk="1" latinLnBrk="0" hangingPunct="1">
      <a:defRPr sz="1322" kern="1200">
        <a:solidFill>
          <a:schemeClr val="tx1"/>
        </a:solidFill>
        <a:latin typeface="+mn-lt"/>
        <a:ea typeface="+mn-ea"/>
        <a:cs typeface="+mn-cs"/>
      </a:defRPr>
    </a:lvl3pPr>
    <a:lvl4pPr marL="1511092" algn="l" defTabSz="1007394" rtl="0" eaLnBrk="1" latinLnBrk="0" hangingPunct="1">
      <a:defRPr sz="1322" kern="1200">
        <a:solidFill>
          <a:schemeClr val="tx1"/>
        </a:solidFill>
        <a:latin typeface="+mn-lt"/>
        <a:ea typeface="+mn-ea"/>
        <a:cs typeface="+mn-cs"/>
      </a:defRPr>
    </a:lvl4pPr>
    <a:lvl5pPr marL="2014789" algn="l" defTabSz="1007394" rtl="0" eaLnBrk="1" latinLnBrk="0" hangingPunct="1">
      <a:defRPr sz="1322" kern="1200">
        <a:solidFill>
          <a:schemeClr val="tx1"/>
        </a:solidFill>
        <a:latin typeface="+mn-lt"/>
        <a:ea typeface="+mn-ea"/>
        <a:cs typeface="+mn-cs"/>
      </a:defRPr>
    </a:lvl5pPr>
    <a:lvl6pPr marL="2518486" algn="l" defTabSz="1007394" rtl="0" eaLnBrk="1" latinLnBrk="0" hangingPunct="1">
      <a:defRPr sz="1322" kern="1200">
        <a:solidFill>
          <a:schemeClr val="tx1"/>
        </a:solidFill>
        <a:latin typeface="+mn-lt"/>
        <a:ea typeface="+mn-ea"/>
        <a:cs typeface="+mn-cs"/>
      </a:defRPr>
    </a:lvl6pPr>
    <a:lvl7pPr marL="3022183" algn="l" defTabSz="1007394" rtl="0" eaLnBrk="1" latinLnBrk="0" hangingPunct="1">
      <a:defRPr sz="1322" kern="1200">
        <a:solidFill>
          <a:schemeClr val="tx1"/>
        </a:solidFill>
        <a:latin typeface="+mn-lt"/>
        <a:ea typeface="+mn-ea"/>
        <a:cs typeface="+mn-cs"/>
      </a:defRPr>
    </a:lvl7pPr>
    <a:lvl8pPr marL="3525881" algn="l" defTabSz="1007394" rtl="0" eaLnBrk="1" latinLnBrk="0" hangingPunct="1">
      <a:defRPr sz="1322" kern="1200">
        <a:solidFill>
          <a:schemeClr val="tx1"/>
        </a:solidFill>
        <a:latin typeface="+mn-lt"/>
        <a:ea typeface="+mn-ea"/>
        <a:cs typeface="+mn-cs"/>
      </a:defRPr>
    </a:lvl8pPr>
    <a:lvl9pPr marL="4029578" algn="l" defTabSz="1007394" rtl="0" eaLnBrk="1" latinLnBrk="0" hangingPunct="1">
      <a:defRPr sz="13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723437"/>
            <a:endParaRPr lang="de-CH" dirty="0" smtClean="0"/>
          </a:p>
        </p:txBody>
      </p:sp>
      <p:sp>
        <p:nvSpPr>
          <p:cNvPr id="4" name="Foliennummernplatzhalter 3"/>
          <p:cNvSpPr>
            <a:spLocks noGrp="1"/>
          </p:cNvSpPr>
          <p:nvPr>
            <p:ph type="sldNum" sz="quarter" idx="10"/>
          </p:nvPr>
        </p:nvSpPr>
        <p:spPr/>
        <p:txBody>
          <a:bodyPr/>
          <a:lstStyle/>
          <a:p>
            <a:fld id="{B78BB726-8109-43B6-8DB5-D79EBFDA2E77}" type="slidenum">
              <a:rPr lang="de-CH" smtClean="0"/>
              <a:t>1</a:t>
            </a:fld>
            <a:endParaRPr lang="de-CH"/>
          </a:p>
        </p:txBody>
      </p:sp>
    </p:spTree>
    <p:extLst>
      <p:ext uri="{BB962C8B-B14F-4D97-AF65-F5344CB8AC3E}">
        <p14:creationId xmlns:p14="http://schemas.microsoft.com/office/powerpoint/2010/main" val="16432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723437">
              <a:defRPr/>
            </a:pP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12</a:t>
            </a:fld>
            <a:endParaRPr lang="de-CH"/>
          </a:p>
        </p:txBody>
      </p:sp>
    </p:spTree>
    <p:extLst>
      <p:ext uri="{BB962C8B-B14F-4D97-AF65-F5344CB8AC3E}">
        <p14:creationId xmlns:p14="http://schemas.microsoft.com/office/powerpoint/2010/main" val="80604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723437">
              <a:defRPr/>
            </a:pP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13</a:t>
            </a:fld>
            <a:endParaRPr lang="de-CH"/>
          </a:p>
        </p:txBody>
      </p:sp>
    </p:spTree>
    <p:extLst>
      <p:ext uri="{BB962C8B-B14F-4D97-AF65-F5344CB8AC3E}">
        <p14:creationId xmlns:p14="http://schemas.microsoft.com/office/powerpoint/2010/main" val="70061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CH" dirty="0" smtClean="0"/>
              <a:t>Vorgehen</a:t>
            </a:r>
          </a:p>
          <a:p>
            <a:pPr marL="342900" indent="-342900">
              <a:buFont typeface="Arial" panose="020B0604020202020204" pitchFamily="34" charset="0"/>
              <a:buChar char="•"/>
            </a:pPr>
            <a:r>
              <a:rPr lang="de-CH" dirty="0" smtClean="0"/>
              <a:t>Potenziale erkennen:</a:t>
            </a:r>
            <a:r>
              <a:rPr lang="de-CH" baseline="0" dirty="0" smtClean="0"/>
              <a:t> </a:t>
            </a:r>
            <a:r>
              <a:rPr lang="de-CH" dirty="0" smtClean="0"/>
              <a:t>Partizipationsmomente</a:t>
            </a:r>
            <a:r>
              <a:rPr lang="de-CH" baseline="0" dirty="0" smtClean="0"/>
              <a:t> helfen, Möglichkeiten und Fähigkeiten zu erkennen</a:t>
            </a:r>
          </a:p>
          <a:p>
            <a:pPr marL="503697" lvl="1" indent="0">
              <a:buFont typeface="Arial" panose="020B0604020202020204" pitchFamily="34" charset="0"/>
              <a:buNone/>
            </a:pPr>
            <a:endParaRPr lang="de-CH" dirty="0" smtClean="0"/>
          </a:p>
          <a:p>
            <a:pPr marL="342900" indent="-342900">
              <a:buFont typeface="Arial" panose="020B0604020202020204" pitchFamily="34" charset="0"/>
              <a:buChar char="•"/>
            </a:pPr>
            <a:r>
              <a:rPr lang="de-CH" dirty="0" smtClean="0"/>
              <a:t>Verortung in der Organisation</a:t>
            </a:r>
          </a:p>
          <a:p>
            <a:pPr marL="846597" lvl="1" indent="-342900">
              <a:buFont typeface="Arial" panose="020B0604020202020204" pitchFamily="34" charset="0"/>
              <a:buChar char="•"/>
            </a:pPr>
            <a:r>
              <a:rPr lang="de-CH" dirty="0" smtClean="0"/>
              <a:t>Innovations-Bereich</a:t>
            </a:r>
          </a:p>
          <a:p>
            <a:pPr marL="503697" lvl="1" indent="0">
              <a:buFont typeface="Arial" panose="020B0604020202020204" pitchFamily="34" charset="0"/>
              <a:buNone/>
            </a:pPr>
            <a:endParaRPr lang="de-CH" dirty="0" smtClean="0"/>
          </a:p>
          <a:p>
            <a:pPr marL="342900" indent="-342900">
              <a:buFont typeface="Arial" panose="020B0604020202020204" pitchFamily="34" charset="0"/>
              <a:buChar char="•"/>
            </a:pPr>
            <a:r>
              <a:rPr lang="de-CH" dirty="0" smtClean="0"/>
              <a:t>Begleitung der Peers</a:t>
            </a:r>
          </a:p>
          <a:p>
            <a:pPr marL="0" indent="0">
              <a:buFont typeface="Arial" panose="020B0604020202020204" pitchFamily="34" charset="0"/>
              <a:buNone/>
            </a:pPr>
            <a:endParaRPr lang="de-CH" dirty="0" smtClean="0"/>
          </a:p>
          <a:p>
            <a:pPr marL="342900" indent="-342900">
              <a:buFont typeface="Arial" panose="020B0604020202020204" pitchFamily="34" charset="0"/>
              <a:buChar char="•"/>
            </a:pPr>
            <a:r>
              <a:rPr lang="de-CH" dirty="0" smtClean="0"/>
              <a:t>Ausbildungen und </a:t>
            </a:r>
            <a:r>
              <a:rPr lang="de-CH" dirty="0" err="1" smtClean="0"/>
              <a:t>Entlöhnung</a:t>
            </a:r>
            <a:endParaRPr lang="de-CH" dirty="0" smtClean="0"/>
          </a:p>
          <a:p>
            <a:pPr marL="285750" indent="-285750">
              <a:buFontTx/>
              <a:buChar char="-"/>
            </a:pPr>
            <a:endParaRPr lang="de-CH" dirty="0" smtClean="0"/>
          </a:p>
        </p:txBody>
      </p:sp>
      <p:sp>
        <p:nvSpPr>
          <p:cNvPr id="4" name="Foliennummernplatzhalter 3"/>
          <p:cNvSpPr>
            <a:spLocks noGrp="1"/>
          </p:cNvSpPr>
          <p:nvPr>
            <p:ph type="sldNum" sz="quarter" idx="10"/>
          </p:nvPr>
        </p:nvSpPr>
        <p:spPr/>
        <p:txBody>
          <a:bodyPr/>
          <a:lstStyle/>
          <a:p>
            <a:fld id="{B78BB726-8109-43B6-8DB5-D79EBFDA2E77}" type="slidenum">
              <a:rPr lang="de-CH" smtClean="0"/>
              <a:t>14</a:t>
            </a:fld>
            <a:endParaRPr lang="de-CH"/>
          </a:p>
        </p:txBody>
      </p:sp>
    </p:spTree>
    <p:extLst>
      <p:ext uri="{BB962C8B-B14F-4D97-AF65-F5344CB8AC3E}">
        <p14:creationId xmlns:p14="http://schemas.microsoft.com/office/powerpoint/2010/main" val="87461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buFont typeface="Arial" panose="020B0604020202020204" pitchFamily="34" charset="0"/>
              <a:buChar char="•"/>
            </a:pPr>
            <a:r>
              <a:rPr lang="de-CH" dirty="0" smtClean="0"/>
              <a:t>Innovations-Bereich / Aufwändig (Begleitung)-Interessant-Werbung</a:t>
            </a:r>
          </a:p>
          <a:p>
            <a:pPr marL="342900" marR="0" lvl="0" indent="-342900" algn="l" defTabSz="10073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smtClean="0"/>
              <a:t>Es geht um Anerkennung (weniger um Lohn)</a:t>
            </a:r>
          </a:p>
          <a:p>
            <a:pPr marL="342900" marR="0" lvl="0" indent="-342900" algn="l" defTabSz="10073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smtClean="0"/>
              <a:t>Stärkung (neben Wissen)</a:t>
            </a:r>
          </a:p>
          <a:p>
            <a:pPr marL="342900" marR="0" lvl="0" indent="-342900" algn="l" defTabSz="10073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smtClean="0"/>
              <a:t>Chancen:</a:t>
            </a:r>
            <a:r>
              <a:rPr lang="de-CH" baseline="0" dirty="0" smtClean="0"/>
              <a:t> </a:t>
            </a:r>
            <a:r>
              <a:rPr lang="de-CH" dirty="0" smtClean="0"/>
              <a:t>Fachpersonen wissen nicht immer alles besser / sind ja auch nicht </a:t>
            </a:r>
            <a:r>
              <a:rPr lang="de-CH" dirty="0" err="1" smtClean="0"/>
              <a:t>iener</a:t>
            </a:r>
            <a:r>
              <a:rPr lang="de-CH" dirty="0" smtClean="0"/>
              <a:t> Meinung</a:t>
            </a:r>
          </a:p>
          <a:p>
            <a:pPr marL="0" indent="0">
              <a:buFont typeface="Arial" panose="020B0604020202020204" pitchFamily="34" charset="0"/>
              <a:buNone/>
            </a:pPr>
            <a:endParaRPr lang="de-CH" dirty="0" smtClean="0"/>
          </a:p>
          <a:p>
            <a:pPr marL="0" indent="0">
              <a:buFont typeface="Arial" panose="020B0604020202020204" pitchFamily="34" charset="0"/>
              <a:buNone/>
            </a:pPr>
            <a:endParaRPr lang="de-CH" dirty="0" smtClean="0"/>
          </a:p>
          <a:p>
            <a:pPr marL="285750" indent="-285750">
              <a:buFontTx/>
              <a:buChar char="-"/>
            </a:pPr>
            <a:endParaRPr lang="de-CH" dirty="0" smtClean="0"/>
          </a:p>
        </p:txBody>
      </p:sp>
      <p:sp>
        <p:nvSpPr>
          <p:cNvPr id="4" name="Foliennummernplatzhalter 3"/>
          <p:cNvSpPr>
            <a:spLocks noGrp="1"/>
          </p:cNvSpPr>
          <p:nvPr>
            <p:ph type="sldNum" sz="quarter" idx="10"/>
          </p:nvPr>
        </p:nvSpPr>
        <p:spPr/>
        <p:txBody>
          <a:bodyPr/>
          <a:lstStyle/>
          <a:p>
            <a:fld id="{B78BB726-8109-43B6-8DB5-D79EBFDA2E77}" type="slidenum">
              <a:rPr lang="de-CH" smtClean="0"/>
              <a:t>15</a:t>
            </a:fld>
            <a:endParaRPr lang="de-CH"/>
          </a:p>
        </p:txBody>
      </p:sp>
    </p:spTree>
    <p:extLst>
      <p:ext uri="{BB962C8B-B14F-4D97-AF65-F5344CB8AC3E}">
        <p14:creationId xmlns:p14="http://schemas.microsoft.com/office/powerpoint/2010/main" val="254123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2</a:t>
            </a:fld>
            <a:endParaRPr lang="de-CH"/>
          </a:p>
        </p:txBody>
      </p:sp>
    </p:spTree>
    <p:extLst>
      <p:ext uri="{BB962C8B-B14F-4D97-AF65-F5344CB8AC3E}">
        <p14:creationId xmlns:p14="http://schemas.microsoft.com/office/powerpoint/2010/main" val="118091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07394" rtl="0" eaLnBrk="1" fontAlgn="auto" latinLnBrk="0" hangingPunct="1">
              <a:lnSpc>
                <a:spcPct val="100000"/>
              </a:lnSpc>
              <a:spcBef>
                <a:spcPts val="0"/>
              </a:spcBef>
              <a:spcAft>
                <a:spcPts val="0"/>
              </a:spcAft>
              <a:buClrTx/>
              <a:buSzTx/>
              <a:buFontTx/>
              <a:buNone/>
              <a:tabLst/>
              <a:defRPr/>
            </a:pPr>
            <a:r>
              <a:rPr lang="de-CH" sz="1322" kern="1200" dirty="0" smtClean="0">
                <a:solidFill>
                  <a:schemeClr val="tx1"/>
                </a:solidFill>
                <a:effectLst/>
                <a:latin typeface="+mn-lt"/>
                <a:ea typeface="+mn-ea"/>
                <a:cs typeface="+mn-cs"/>
              </a:rPr>
              <a:t>Gemeinsam-Ensemble</a:t>
            </a:r>
          </a:p>
          <a:p>
            <a:endParaRPr lang="de-CH" dirty="0" smtClean="0"/>
          </a:p>
          <a:p>
            <a:r>
              <a:rPr lang="de-CH" dirty="0" smtClean="0"/>
              <a:t>Sparfuchs zeigen und mitnehmen</a:t>
            </a: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4</a:t>
            </a:fld>
            <a:endParaRPr lang="de-CH"/>
          </a:p>
        </p:txBody>
      </p:sp>
    </p:spTree>
    <p:extLst>
      <p:ext uri="{BB962C8B-B14F-4D97-AF65-F5344CB8AC3E}">
        <p14:creationId xmlns:p14="http://schemas.microsoft.com/office/powerpoint/2010/main" val="40103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Sozialstrategie zeigen und mitnehmen</a:t>
            </a:r>
          </a:p>
          <a:p>
            <a:endParaRPr lang="de-CH" dirty="0" smtClean="0"/>
          </a:p>
          <a:p>
            <a:pPr marL="0" marR="0" lvl="0" indent="0" algn="l" defTabSz="1007394" rtl="0" eaLnBrk="1" fontAlgn="auto" latinLnBrk="0" hangingPunct="1">
              <a:lnSpc>
                <a:spcPct val="100000"/>
              </a:lnSpc>
              <a:spcBef>
                <a:spcPts val="0"/>
              </a:spcBef>
              <a:spcAft>
                <a:spcPts val="0"/>
              </a:spcAft>
              <a:buClrTx/>
              <a:buSzTx/>
              <a:buFontTx/>
              <a:buNone/>
              <a:tabLst/>
              <a:defRPr/>
            </a:pPr>
            <a:r>
              <a:rPr lang="de-CH" sz="1322" kern="1200" dirty="0" smtClean="0">
                <a:solidFill>
                  <a:schemeClr val="tx1"/>
                </a:solidFill>
                <a:effectLst/>
                <a:latin typeface="+mn-lt"/>
                <a:ea typeface="+mn-ea"/>
                <a:cs typeface="+mn-cs"/>
              </a:rPr>
              <a:t>Projekt FokusArbeit (Partizipation und Beschäftigung) </a:t>
            </a:r>
          </a:p>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5</a:t>
            </a:fld>
            <a:endParaRPr lang="de-CH"/>
          </a:p>
        </p:txBody>
      </p:sp>
    </p:spTree>
    <p:extLst>
      <p:ext uri="{BB962C8B-B14F-4D97-AF65-F5344CB8AC3E}">
        <p14:creationId xmlns:p14="http://schemas.microsoft.com/office/powerpoint/2010/main" val="66645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Sozialstrategie zeigen und mitnehmen</a:t>
            </a:r>
          </a:p>
          <a:p>
            <a:endParaRPr lang="de-CH" dirty="0" smtClean="0"/>
          </a:p>
          <a:p>
            <a:pPr marL="0" marR="0" lvl="0" indent="0" algn="l" defTabSz="1007394" rtl="0" eaLnBrk="1" fontAlgn="auto" latinLnBrk="0" hangingPunct="1">
              <a:lnSpc>
                <a:spcPct val="100000"/>
              </a:lnSpc>
              <a:spcBef>
                <a:spcPts val="0"/>
              </a:spcBef>
              <a:spcAft>
                <a:spcPts val="0"/>
              </a:spcAft>
              <a:buClrTx/>
              <a:buSzTx/>
              <a:buFontTx/>
              <a:buNone/>
              <a:tabLst/>
              <a:defRPr/>
            </a:pPr>
            <a:r>
              <a:rPr lang="de-CH" sz="1322" kern="1200" dirty="0" smtClean="0">
                <a:solidFill>
                  <a:schemeClr val="tx1"/>
                </a:solidFill>
                <a:effectLst/>
                <a:latin typeface="+mn-lt"/>
                <a:ea typeface="+mn-ea"/>
                <a:cs typeface="+mn-cs"/>
              </a:rPr>
              <a:t>Projekt FokusArbeit (Partizipation und Beschäftigung) </a:t>
            </a:r>
          </a:p>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6</a:t>
            </a:fld>
            <a:endParaRPr lang="de-CH"/>
          </a:p>
        </p:txBody>
      </p:sp>
    </p:spTree>
    <p:extLst>
      <p:ext uri="{BB962C8B-B14F-4D97-AF65-F5344CB8AC3E}">
        <p14:creationId xmlns:p14="http://schemas.microsoft.com/office/powerpoint/2010/main" val="17482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7</a:t>
            </a:fld>
            <a:endParaRPr lang="de-CH"/>
          </a:p>
        </p:txBody>
      </p:sp>
    </p:spTree>
    <p:extLst>
      <p:ext uri="{BB962C8B-B14F-4D97-AF65-F5344CB8AC3E}">
        <p14:creationId xmlns:p14="http://schemas.microsoft.com/office/powerpoint/2010/main" val="77881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98523" indent="-298523">
              <a:buFontTx/>
              <a:buChar char="-"/>
            </a:pP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8</a:t>
            </a:fld>
            <a:endParaRPr lang="de-CH"/>
          </a:p>
        </p:txBody>
      </p:sp>
    </p:spTree>
    <p:extLst>
      <p:ext uri="{BB962C8B-B14F-4D97-AF65-F5344CB8AC3E}">
        <p14:creationId xmlns:p14="http://schemas.microsoft.com/office/powerpoint/2010/main" val="104619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9</a:t>
            </a:fld>
            <a:endParaRPr lang="de-CH"/>
          </a:p>
        </p:txBody>
      </p:sp>
    </p:spTree>
    <p:extLst>
      <p:ext uri="{BB962C8B-B14F-4D97-AF65-F5344CB8AC3E}">
        <p14:creationId xmlns:p14="http://schemas.microsoft.com/office/powerpoint/2010/main" val="254204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11</a:t>
            </a:fld>
            <a:endParaRPr lang="de-CH"/>
          </a:p>
        </p:txBody>
      </p:sp>
    </p:spTree>
    <p:extLst>
      <p:ext uri="{BB962C8B-B14F-4D97-AF65-F5344CB8AC3E}">
        <p14:creationId xmlns:p14="http://schemas.microsoft.com/office/powerpoint/2010/main" val="277206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0CADF6D1-67B5-4CE7-BC5D-55E3D2A525EE}"/>
              </a:ext>
            </a:extLst>
          </p:cNvPr>
          <p:cNvSpPr>
            <a:spLocks noGrp="1"/>
          </p:cNvSpPr>
          <p:nvPr>
            <p:ph type="pic" idx="21"/>
          </p:nvPr>
        </p:nvSpPr>
        <p:spPr>
          <a:xfrm>
            <a:off x="576000" y="828000"/>
            <a:ext cx="6120000" cy="6156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DE"/>
              <a:t>Bild durch Klicken auf Symbol hinzufügen</a:t>
            </a:r>
            <a:endParaRPr lang="de-CH" dirty="0"/>
          </a:p>
        </p:txBody>
      </p:sp>
      <p:sp>
        <p:nvSpPr>
          <p:cNvPr id="7" name="Textplatzhalter 14">
            <a:extLst>
              <a:ext uri="{FF2B5EF4-FFF2-40B4-BE49-F238E27FC236}">
                <a16:creationId xmlns:a16="http://schemas.microsoft.com/office/drawing/2014/main" id="{572A9069-F0DE-43AF-8DBA-FE58E89C6295}"/>
              </a:ext>
            </a:extLst>
          </p:cNvPr>
          <p:cNvSpPr>
            <a:spLocks noGrp="1"/>
          </p:cNvSpPr>
          <p:nvPr>
            <p:ph type="body" sz="quarter" idx="24" hasCustomPrompt="1"/>
          </p:nvPr>
        </p:nvSpPr>
        <p:spPr>
          <a:xfrm>
            <a:off x="7307998" y="2000470"/>
            <a:ext cx="5598000" cy="2014225"/>
          </a:xfrm>
        </p:spPr>
        <p:txBody>
          <a:bodyPr lIns="0" tIns="0" rIns="0" bIns="0"/>
          <a:lstStyle>
            <a:lvl1pPr>
              <a:lnSpc>
                <a:spcPts val="5000"/>
              </a:lnSpc>
              <a:spcAft>
                <a:spcPts val="4800"/>
              </a:spcAft>
              <a:defRPr sz="4800" b="1">
                <a:latin typeface="Fira Sans ExtraBold" panose="020B0903050000020004" pitchFamily="34" charset="0"/>
              </a:defRPr>
            </a:lvl1pPr>
          </a:lstStyle>
          <a:p>
            <a:pPr lvl="0"/>
            <a:r>
              <a:rPr lang="de-CH" noProof="0" dirty="0"/>
              <a:t>Titel der </a:t>
            </a:r>
            <a:r>
              <a:rPr lang="de-CH" noProof="0" dirty="0" err="1"/>
              <a:t>Powerpoint</a:t>
            </a:r>
            <a:r>
              <a:rPr lang="de-CH" noProof="0" dirty="0"/>
              <a:t> Präsentation</a:t>
            </a:r>
          </a:p>
        </p:txBody>
      </p:sp>
      <p:sp>
        <p:nvSpPr>
          <p:cNvPr id="8" name="Textplatzhalter 10">
            <a:extLst>
              <a:ext uri="{FF2B5EF4-FFF2-40B4-BE49-F238E27FC236}">
                <a16:creationId xmlns:a16="http://schemas.microsoft.com/office/drawing/2014/main" id="{2F5EBE71-AEC9-4DA2-BBA2-E7C141C944CB}"/>
              </a:ext>
            </a:extLst>
          </p:cNvPr>
          <p:cNvSpPr>
            <a:spLocks noGrp="1"/>
          </p:cNvSpPr>
          <p:nvPr>
            <p:ph type="body" sz="quarter" idx="23" hasCustomPrompt="1"/>
          </p:nvPr>
        </p:nvSpPr>
        <p:spPr>
          <a:xfrm>
            <a:off x="7308000" y="4234048"/>
            <a:ext cx="5598000" cy="907989"/>
          </a:xfrm>
        </p:spPr>
        <p:txBody>
          <a:bodyPr lIns="0" tIns="0" rIns="0" bIns="0"/>
          <a:lstStyle>
            <a:lvl1pPr>
              <a:lnSpc>
                <a:spcPts val="3200"/>
              </a:lnSpc>
              <a:spcAft>
                <a:spcPts val="0"/>
              </a:spcAft>
              <a:defRPr sz="2600">
                <a:latin typeface="Fira Sans ExtraLight" panose="020B0403050000020004" pitchFamily="34" charset="0"/>
              </a:defRPr>
            </a:lvl1pPr>
          </a:lstStyle>
          <a:p>
            <a:pPr lvl="0"/>
            <a:r>
              <a:rPr lang="de-CH" noProof="0" dirty="0"/>
              <a:t>Untertitel zum Thema</a:t>
            </a:r>
            <a:br>
              <a:rPr lang="de-CH" noProof="0" dirty="0"/>
            </a:br>
            <a:r>
              <a:rPr lang="de-CH" noProof="0" dirty="0"/>
              <a:t>mit zwei Zeilen Text</a:t>
            </a:r>
          </a:p>
          <a:p>
            <a:pPr lvl="0"/>
            <a:endParaRPr lang="de-CH" noProof="0" dirty="0"/>
          </a:p>
          <a:p>
            <a:pPr lvl="1"/>
            <a:endParaRPr lang="de-CH" noProof="0" dirty="0"/>
          </a:p>
        </p:txBody>
      </p:sp>
      <p:sp>
        <p:nvSpPr>
          <p:cNvPr id="9" name="Textplatzhalter 10">
            <a:extLst>
              <a:ext uri="{FF2B5EF4-FFF2-40B4-BE49-F238E27FC236}">
                <a16:creationId xmlns:a16="http://schemas.microsoft.com/office/drawing/2014/main" id="{1E920D32-06A2-40D9-A897-6EB0E5F57DD6}"/>
              </a:ext>
            </a:extLst>
          </p:cNvPr>
          <p:cNvSpPr>
            <a:spLocks noGrp="1"/>
          </p:cNvSpPr>
          <p:nvPr>
            <p:ph type="body" sz="quarter" idx="25" hasCustomPrompt="1"/>
          </p:nvPr>
        </p:nvSpPr>
        <p:spPr>
          <a:xfrm>
            <a:off x="7308000" y="5361390"/>
            <a:ext cx="5598000" cy="907989"/>
          </a:xfrm>
        </p:spPr>
        <p:txBody>
          <a:bodyPr lIns="0" tIns="0" rIns="0" bIns="0"/>
          <a:lstStyle>
            <a:lvl1pPr>
              <a:lnSpc>
                <a:spcPts val="2000"/>
              </a:lnSpc>
              <a:spcAft>
                <a:spcPts val="0"/>
              </a:spcAft>
              <a:defRPr sz="1600">
                <a:latin typeface="Fira Sans ExtraLight" panose="020B0403050000020004" pitchFamily="34" charset="0"/>
              </a:defRPr>
            </a:lvl1pPr>
          </a:lstStyle>
          <a:p>
            <a:pPr lvl="0"/>
            <a:r>
              <a:rPr lang="de-CH" noProof="0" dirty="0"/>
              <a:t>Untertitel zum Thema</a:t>
            </a:r>
            <a:br>
              <a:rPr lang="de-CH" noProof="0" dirty="0"/>
            </a:br>
            <a:r>
              <a:rPr lang="de-CH" noProof="0" dirty="0"/>
              <a:t>mit zwei Zeilen Text</a:t>
            </a:r>
          </a:p>
          <a:p>
            <a:pPr lvl="0"/>
            <a:endParaRPr lang="de-CH" noProof="0" dirty="0"/>
          </a:p>
          <a:p>
            <a:pPr lvl="1"/>
            <a:endParaRPr lang="de-CH" noProof="0" dirty="0"/>
          </a:p>
        </p:txBody>
      </p:sp>
      <p:sp>
        <p:nvSpPr>
          <p:cNvPr id="2" name="Rechteck 1">
            <a:extLst>
              <a:ext uri="{FF2B5EF4-FFF2-40B4-BE49-F238E27FC236}">
                <a16:creationId xmlns:a16="http://schemas.microsoft.com/office/drawing/2014/main" id="{B789D4AE-75B7-463E-AA21-5A16F15D1797}"/>
              </a:ext>
            </a:extLst>
          </p:cNvPr>
          <p:cNvSpPr/>
          <p:nvPr userDrawn="1"/>
        </p:nvSpPr>
        <p:spPr>
          <a:xfrm>
            <a:off x="576000" y="6832315"/>
            <a:ext cx="1571299" cy="523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80706020"/>
      </p:ext>
    </p:extLst>
  </p:cSld>
  <p:clrMapOvr>
    <a:masterClrMapping/>
  </p:clrMapOvr>
  <p:extLst>
    <p:ext uri="{DCECCB84-F9BA-43D5-87BE-67443E8EF086}">
      <p15:sldGuideLst xmlns:p15="http://schemas.microsoft.com/office/powerpoint/2012/main">
        <p15:guide id="1" pos="147" userDrawn="1">
          <p15:clr>
            <a:srgbClr val="FBAE40"/>
          </p15:clr>
        </p15:guide>
        <p15:guide id="2" pos="8312" userDrawn="1">
          <p15:clr>
            <a:srgbClr val="FBAE40"/>
          </p15:clr>
        </p15:guide>
        <p15:guide id="3" pos="7858" userDrawn="1">
          <p15:clr>
            <a:srgbClr val="FBAE40"/>
          </p15:clr>
        </p15:guide>
        <p15:guide id="4" pos="4456" userDrawn="1">
          <p15:clr>
            <a:srgbClr val="FBAE40"/>
          </p15:clr>
        </p15:guide>
        <p15:guide id="5" pos="4230" userDrawn="1">
          <p15:clr>
            <a:srgbClr val="FBAE40"/>
          </p15:clr>
        </p15:guide>
        <p15:guide id="6" pos="4592" userDrawn="1">
          <p15:clr>
            <a:srgbClr val="FBAE40"/>
          </p15:clr>
        </p15:guide>
        <p15:guide id="7" orient="horz" pos="136" userDrawn="1">
          <p15:clr>
            <a:srgbClr val="FBAE40"/>
          </p15:clr>
        </p15:guide>
        <p15:guide id="8" orient="horz" pos="499" userDrawn="1">
          <p15:clr>
            <a:srgbClr val="FBAE40"/>
          </p15:clr>
        </p15:guide>
        <p15:guide id="9" orient="horz" pos="4399" userDrawn="1">
          <p15:clr>
            <a:srgbClr val="FBAE40"/>
          </p15:clr>
        </p15:guide>
        <p15:guide id="10" orient="horz" pos="403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nseite, ohne Bi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3474A39-2ABE-44D3-9CF7-FAD1B48F5028}"/>
              </a:ext>
            </a:extLst>
          </p:cNvPr>
          <p:cNvSpPr>
            <a:spLocks noGrp="1"/>
          </p:cNvSpPr>
          <p:nvPr>
            <p:ph type="body" sz="half" idx="2"/>
          </p:nvPr>
        </p:nvSpPr>
        <p:spPr>
          <a:xfrm>
            <a:off x="576000" y="1334950"/>
            <a:ext cx="12258000" cy="5287666"/>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8" name="Titelplatzhalter 1">
            <a:extLst>
              <a:ext uri="{FF2B5EF4-FFF2-40B4-BE49-F238E27FC236}">
                <a16:creationId xmlns:a16="http://schemas.microsoft.com/office/drawing/2014/main" id="{17055D12-C2B2-4A20-B6F9-BBDD2577ABC1}"/>
              </a:ext>
            </a:extLst>
          </p:cNvPr>
          <p:cNvSpPr>
            <a:spLocks noGrp="1"/>
          </p:cNvSpPr>
          <p:nvPr>
            <p:ph type="title"/>
          </p:nvPr>
        </p:nvSpPr>
        <p:spPr>
          <a:xfrm>
            <a:off x="576000" y="374400"/>
            <a:ext cx="12258000" cy="678823"/>
          </a:xfrm>
          <a:prstGeom prst="rect">
            <a:avLst/>
          </a:prstGeom>
        </p:spPr>
        <p:txBody>
          <a:bodyPr vert="horz" lIns="0" tIns="0" rIns="0" bIns="0" rtlCol="0" anchor="ctr">
            <a:noAutofit/>
          </a:bodyPr>
          <a:lstStyle>
            <a:lvl1pPr>
              <a:defRPr sz="3200"/>
            </a:lvl1pPr>
          </a:lstStyle>
          <a:p>
            <a:r>
              <a:rPr lang="de-DE" noProof="0"/>
              <a:t>Titelmasterformat durch Klicken bearbeiten</a:t>
            </a:r>
            <a:endParaRPr lang="de-CH" noProof="0" dirty="0"/>
          </a:p>
        </p:txBody>
      </p:sp>
      <p:sp>
        <p:nvSpPr>
          <p:cNvPr id="3" name="Fußzeilenplatzhalter 2">
            <a:extLst>
              <a:ext uri="{FF2B5EF4-FFF2-40B4-BE49-F238E27FC236}">
                <a16:creationId xmlns:a16="http://schemas.microsoft.com/office/drawing/2014/main" id="{61DC3FAB-36FC-4E00-B838-5B7268FB5B07}"/>
              </a:ext>
            </a:extLst>
          </p:cNvPr>
          <p:cNvSpPr>
            <a:spLocks noGrp="1"/>
          </p:cNvSpPr>
          <p:nvPr>
            <p:ph type="ftr" sz="quarter" idx="11"/>
          </p:nvPr>
        </p:nvSpPr>
        <p:spPr>
          <a:xfrm>
            <a:off x="2394331" y="6984000"/>
            <a:ext cx="8640000" cy="402483"/>
          </a:xfrm>
        </p:spPr>
        <p:txBody>
          <a:bodyPr/>
          <a:lstStyle>
            <a:lvl1pPr algn="ctr">
              <a:defRPr>
                <a:solidFill>
                  <a:srgbClr val="646464"/>
                </a:solidFill>
              </a:defRPr>
            </a:lvl1pPr>
          </a:lstStyle>
          <a:p>
            <a:endParaRPr lang="de-CH" dirty="0"/>
          </a:p>
        </p:txBody>
      </p:sp>
      <p:sp>
        <p:nvSpPr>
          <p:cNvPr id="5" name="Foliennummernplatzhalter 4">
            <a:extLst>
              <a:ext uri="{FF2B5EF4-FFF2-40B4-BE49-F238E27FC236}">
                <a16:creationId xmlns:a16="http://schemas.microsoft.com/office/drawing/2014/main" id="{84B5E455-46AB-4723-995C-B4DCE9399D79}"/>
              </a:ext>
            </a:extLst>
          </p:cNvPr>
          <p:cNvSpPr>
            <a:spLocks noGrp="1"/>
          </p:cNvSpPr>
          <p:nvPr>
            <p:ph type="sldNum" sz="quarter" idx="12"/>
          </p:nvPr>
        </p:nvSpPr>
        <p:spPr>
          <a:xfrm>
            <a:off x="11941200" y="6984000"/>
            <a:ext cx="883828" cy="402483"/>
          </a:xfrm>
        </p:spPr>
        <p:txBody>
          <a:bodyPr rIns="0"/>
          <a:lstStyle>
            <a:lvl1pPr>
              <a:defRPr>
                <a:solidFill>
                  <a:srgbClr val="646464"/>
                </a:solidFill>
              </a:defRPr>
            </a:lvl1pPr>
          </a:lstStyle>
          <a:p>
            <a:fld id="{798DFF44-667F-4E51-8211-A23BACAB062B}" type="slidenum">
              <a:rPr lang="de-CH" smtClean="0"/>
              <a:pPr/>
              <a:t>‹Nr.›</a:t>
            </a:fld>
            <a:endParaRPr lang="de-CH" dirty="0"/>
          </a:p>
        </p:txBody>
      </p:sp>
    </p:spTree>
    <p:extLst>
      <p:ext uri="{BB962C8B-B14F-4D97-AF65-F5344CB8AC3E}">
        <p14:creationId xmlns:p14="http://schemas.microsoft.com/office/powerpoint/2010/main" val="177240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nenseite, 1 Bild hoch">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7E162C0-6EA0-4568-9FF4-783F73EF138E}"/>
              </a:ext>
            </a:extLst>
          </p:cNvPr>
          <p:cNvSpPr>
            <a:spLocks noGrp="1"/>
          </p:cNvSpPr>
          <p:nvPr>
            <p:ph type="pic" idx="1" hasCustomPrompt="1"/>
          </p:nvPr>
        </p:nvSpPr>
        <p:spPr>
          <a:xfrm>
            <a:off x="9744300" y="576000"/>
            <a:ext cx="3078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4" name="Textplatzhalter 3">
            <a:extLst>
              <a:ext uri="{FF2B5EF4-FFF2-40B4-BE49-F238E27FC236}">
                <a16:creationId xmlns:a16="http://schemas.microsoft.com/office/drawing/2014/main" id="{13474A39-2ABE-44D3-9CF7-FAD1B48F5028}"/>
              </a:ext>
            </a:extLst>
          </p:cNvPr>
          <p:cNvSpPr>
            <a:spLocks noGrp="1"/>
          </p:cNvSpPr>
          <p:nvPr>
            <p:ph type="body" sz="half" idx="2"/>
          </p:nvPr>
        </p:nvSpPr>
        <p:spPr>
          <a:xfrm>
            <a:off x="576000" y="1334950"/>
            <a:ext cx="8963088" cy="5287666"/>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8" name="Titelplatzhalter 1">
            <a:extLst>
              <a:ext uri="{FF2B5EF4-FFF2-40B4-BE49-F238E27FC236}">
                <a16:creationId xmlns:a16="http://schemas.microsoft.com/office/drawing/2014/main" id="{17055D12-C2B2-4A20-B6F9-BBDD2577ABC1}"/>
              </a:ext>
            </a:extLst>
          </p:cNvPr>
          <p:cNvSpPr>
            <a:spLocks noGrp="1"/>
          </p:cNvSpPr>
          <p:nvPr>
            <p:ph type="title"/>
          </p:nvPr>
        </p:nvSpPr>
        <p:spPr>
          <a:xfrm>
            <a:off x="576000" y="374400"/>
            <a:ext cx="8963087" cy="678823"/>
          </a:xfrm>
          <a:prstGeom prst="rect">
            <a:avLst/>
          </a:prstGeom>
        </p:spPr>
        <p:txBody>
          <a:bodyPr vert="horz" lIns="0" tIns="0" rIns="0" bIns="0" rtlCol="0" anchor="ctr">
            <a:noAutofit/>
          </a:bodyPr>
          <a:lstStyle>
            <a:lvl1pPr>
              <a:defRPr/>
            </a:lvl1pPr>
          </a:lstStyle>
          <a:p>
            <a:r>
              <a:rPr lang="de-DE" noProof="0"/>
              <a:t>Titelmasterformat durch Klicken bearbeiten</a:t>
            </a:r>
            <a:endParaRPr lang="de-CH" noProof="0" dirty="0"/>
          </a:p>
        </p:txBody>
      </p:sp>
      <p:sp>
        <p:nvSpPr>
          <p:cNvPr id="11" name="Foliennummernplatzhalter 5">
            <a:extLst>
              <a:ext uri="{FF2B5EF4-FFF2-40B4-BE49-F238E27FC236}">
                <a16:creationId xmlns:a16="http://schemas.microsoft.com/office/drawing/2014/main" id="{672E0AF9-3EA1-49D6-A2B7-9A719832A4FC}"/>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chemeClr val="tx1">
                    <a:tint val="75000"/>
                  </a:schemeClr>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2" name="Fußzeilenplatzhalter 4">
            <a:extLst>
              <a:ext uri="{FF2B5EF4-FFF2-40B4-BE49-F238E27FC236}">
                <a16:creationId xmlns:a16="http://schemas.microsoft.com/office/drawing/2014/main" id="{90F814AA-7A1B-4DA6-B877-1727D1BCB4D3}"/>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248165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nseite, 3 Bilder">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3474A39-2ABE-44D3-9CF7-FAD1B48F5028}"/>
              </a:ext>
            </a:extLst>
          </p:cNvPr>
          <p:cNvSpPr>
            <a:spLocks noGrp="1"/>
          </p:cNvSpPr>
          <p:nvPr>
            <p:ph type="body" sz="half" idx="2"/>
          </p:nvPr>
        </p:nvSpPr>
        <p:spPr>
          <a:xfrm>
            <a:off x="576000" y="1335600"/>
            <a:ext cx="5807075" cy="5287666"/>
          </a:xfrm>
        </p:spPr>
        <p:txBody>
          <a:bodyPr>
            <a:noAutofit/>
          </a:bodyPr>
          <a:lstStyle>
            <a:lvl1pPr marL="0" indent="0">
              <a:lnSpc>
                <a:spcPts val="2700"/>
              </a:lnSpc>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10" name="Titelplatzhalter 1">
            <a:extLst>
              <a:ext uri="{FF2B5EF4-FFF2-40B4-BE49-F238E27FC236}">
                <a16:creationId xmlns:a16="http://schemas.microsoft.com/office/drawing/2014/main" id="{67B36A5D-4CFE-46B5-89E1-11E0CB1BC288}"/>
              </a:ext>
            </a:extLst>
          </p:cNvPr>
          <p:cNvSpPr>
            <a:spLocks noGrp="1"/>
          </p:cNvSpPr>
          <p:nvPr>
            <p:ph type="title"/>
          </p:nvPr>
        </p:nvSpPr>
        <p:spPr>
          <a:xfrm>
            <a:off x="576000" y="374400"/>
            <a:ext cx="5807075" cy="680400"/>
          </a:xfrm>
          <a:prstGeom prst="rect">
            <a:avLst/>
          </a:prstGeom>
        </p:spPr>
        <p:txBody>
          <a:bodyPr vert="horz" lIns="0" tIns="0" rIns="0" bIns="0" rtlCol="0" anchor="ctr">
            <a:noAutofit/>
          </a:bodyPr>
          <a:lstStyle/>
          <a:p>
            <a:r>
              <a:rPr lang="de-DE" noProof="0"/>
              <a:t>Titelmasterformat durch Klicken bearbeiten</a:t>
            </a:r>
            <a:endParaRPr lang="de-CH" noProof="0" dirty="0"/>
          </a:p>
        </p:txBody>
      </p:sp>
      <p:sp>
        <p:nvSpPr>
          <p:cNvPr id="15" name="Bildplatzhalter 2">
            <a:extLst>
              <a:ext uri="{FF2B5EF4-FFF2-40B4-BE49-F238E27FC236}">
                <a16:creationId xmlns:a16="http://schemas.microsoft.com/office/drawing/2014/main" id="{D7B0BC71-CB44-4913-A125-3428132CE1AF}"/>
              </a:ext>
            </a:extLst>
          </p:cNvPr>
          <p:cNvSpPr>
            <a:spLocks noGrp="1"/>
          </p:cNvSpPr>
          <p:nvPr>
            <p:ph type="pic" idx="17" hasCustomPrompt="1"/>
          </p:nvPr>
        </p:nvSpPr>
        <p:spPr>
          <a:xfrm>
            <a:off x="6567573" y="576000"/>
            <a:ext cx="3013519"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4" name="Fußzeilenplatzhalter 4">
            <a:extLst>
              <a:ext uri="{FF2B5EF4-FFF2-40B4-BE49-F238E27FC236}">
                <a16:creationId xmlns:a16="http://schemas.microsoft.com/office/drawing/2014/main" id="{256C6680-FD85-4CBE-AB25-82C17AA6ACC1}"/>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
        <p:nvSpPr>
          <p:cNvPr id="17" name="Foliennummernplatzhalter 5">
            <a:extLst>
              <a:ext uri="{FF2B5EF4-FFF2-40B4-BE49-F238E27FC236}">
                <a16:creationId xmlns:a16="http://schemas.microsoft.com/office/drawing/2014/main" id="{04337634-0A86-4471-A716-8B2EE2D6AD11}"/>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2" name="Bildplatzhalter 2">
            <a:extLst>
              <a:ext uri="{FF2B5EF4-FFF2-40B4-BE49-F238E27FC236}">
                <a16:creationId xmlns:a16="http://schemas.microsoft.com/office/drawing/2014/main" id="{B998B3CC-A7E8-42CF-A320-6CFC14AF3D87}"/>
              </a:ext>
            </a:extLst>
          </p:cNvPr>
          <p:cNvSpPr>
            <a:spLocks noGrp="1"/>
          </p:cNvSpPr>
          <p:nvPr>
            <p:ph type="pic" idx="1" hasCustomPrompt="1"/>
          </p:nvPr>
        </p:nvSpPr>
        <p:spPr>
          <a:xfrm>
            <a:off x="9745199" y="575999"/>
            <a:ext cx="3078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3" name="Bildplatzhalter 2">
            <a:extLst>
              <a:ext uri="{FF2B5EF4-FFF2-40B4-BE49-F238E27FC236}">
                <a16:creationId xmlns:a16="http://schemas.microsoft.com/office/drawing/2014/main" id="{D86FED8A-9930-4260-8D4A-79C6517B0BD5}"/>
              </a:ext>
            </a:extLst>
          </p:cNvPr>
          <p:cNvSpPr>
            <a:spLocks noGrp="1"/>
          </p:cNvSpPr>
          <p:nvPr>
            <p:ph type="pic" idx="21" hasCustomPrompt="1"/>
          </p:nvPr>
        </p:nvSpPr>
        <p:spPr>
          <a:xfrm>
            <a:off x="6566400" y="3679824"/>
            <a:ext cx="3013519"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Tree>
    <p:extLst>
      <p:ext uri="{BB962C8B-B14F-4D97-AF65-F5344CB8AC3E}">
        <p14:creationId xmlns:p14="http://schemas.microsoft.com/office/powerpoint/2010/main" val="330173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nseite,Titel 2-zeilig, 3 Bilder">
    <p:spTree>
      <p:nvGrpSpPr>
        <p:cNvPr id="1" name=""/>
        <p:cNvGrpSpPr/>
        <p:nvPr/>
      </p:nvGrpSpPr>
      <p:grpSpPr>
        <a:xfrm>
          <a:off x="0" y="0"/>
          <a:ext cx="0" cy="0"/>
          <a:chOff x="0" y="0"/>
          <a:chExt cx="0" cy="0"/>
        </a:xfrm>
      </p:grpSpPr>
      <p:sp>
        <p:nvSpPr>
          <p:cNvPr id="17" name="Foliennummernplatzhalter 5">
            <a:extLst>
              <a:ext uri="{FF2B5EF4-FFF2-40B4-BE49-F238E27FC236}">
                <a16:creationId xmlns:a16="http://schemas.microsoft.com/office/drawing/2014/main" id="{11349503-9DDB-401C-ADD6-46A4932C1F3D}"/>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1" name="Fußzeilenplatzhalter 4">
            <a:extLst>
              <a:ext uri="{FF2B5EF4-FFF2-40B4-BE49-F238E27FC236}">
                <a16:creationId xmlns:a16="http://schemas.microsoft.com/office/drawing/2014/main" id="{B318A155-04DC-4903-AEED-0BB8F2CE798C}"/>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
        <p:nvSpPr>
          <p:cNvPr id="13" name="Bildplatzhalter 2">
            <a:extLst>
              <a:ext uri="{FF2B5EF4-FFF2-40B4-BE49-F238E27FC236}">
                <a16:creationId xmlns:a16="http://schemas.microsoft.com/office/drawing/2014/main" id="{A0544A6F-40A5-4370-B84C-DD4F32199253}"/>
              </a:ext>
            </a:extLst>
          </p:cNvPr>
          <p:cNvSpPr>
            <a:spLocks noGrp="1"/>
          </p:cNvSpPr>
          <p:nvPr>
            <p:ph type="pic" idx="17" hasCustomPrompt="1"/>
          </p:nvPr>
        </p:nvSpPr>
        <p:spPr>
          <a:xfrm>
            <a:off x="6566400" y="576000"/>
            <a:ext cx="3013519"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4" name="Bildplatzhalter 2">
            <a:extLst>
              <a:ext uri="{FF2B5EF4-FFF2-40B4-BE49-F238E27FC236}">
                <a16:creationId xmlns:a16="http://schemas.microsoft.com/office/drawing/2014/main" id="{B6BC4E2B-44F2-4465-951D-45D4468BB5E4}"/>
              </a:ext>
            </a:extLst>
          </p:cNvPr>
          <p:cNvSpPr>
            <a:spLocks noGrp="1"/>
          </p:cNvSpPr>
          <p:nvPr>
            <p:ph type="pic" idx="1" hasCustomPrompt="1"/>
          </p:nvPr>
        </p:nvSpPr>
        <p:spPr>
          <a:xfrm>
            <a:off x="9745199" y="576000"/>
            <a:ext cx="3078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6" name="Bildplatzhalter 2">
            <a:extLst>
              <a:ext uri="{FF2B5EF4-FFF2-40B4-BE49-F238E27FC236}">
                <a16:creationId xmlns:a16="http://schemas.microsoft.com/office/drawing/2014/main" id="{6B89002E-3737-41F9-B290-3E95FF544205}"/>
              </a:ext>
            </a:extLst>
          </p:cNvPr>
          <p:cNvSpPr>
            <a:spLocks noGrp="1"/>
          </p:cNvSpPr>
          <p:nvPr>
            <p:ph type="pic" idx="21" hasCustomPrompt="1"/>
          </p:nvPr>
        </p:nvSpPr>
        <p:spPr>
          <a:xfrm>
            <a:off x="6566400" y="3679200"/>
            <a:ext cx="3013519"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5" name="Titelplatzhalter 1">
            <a:extLst>
              <a:ext uri="{FF2B5EF4-FFF2-40B4-BE49-F238E27FC236}">
                <a16:creationId xmlns:a16="http://schemas.microsoft.com/office/drawing/2014/main" id="{E5C437DB-5464-434B-AC9A-00624371413C}"/>
              </a:ext>
            </a:extLst>
          </p:cNvPr>
          <p:cNvSpPr>
            <a:spLocks noGrp="1"/>
          </p:cNvSpPr>
          <p:nvPr>
            <p:ph type="title" hasCustomPrompt="1"/>
          </p:nvPr>
        </p:nvSpPr>
        <p:spPr>
          <a:xfrm>
            <a:off x="576000" y="374400"/>
            <a:ext cx="5806800" cy="1160139"/>
          </a:xfrm>
          <a:prstGeom prst="rect">
            <a:avLst/>
          </a:prstGeom>
        </p:spPr>
        <p:txBody>
          <a:bodyPr vert="horz" lIns="0" tIns="0" rIns="0" bIns="0" rtlCol="0" anchor="ctr" anchorCtr="0">
            <a:noAutofit/>
          </a:bodyPr>
          <a:lstStyle>
            <a:lvl1pPr>
              <a:defRPr/>
            </a:lvl1pPr>
          </a:lstStyle>
          <a:p>
            <a:r>
              <a:rPr lang="de-CH" noProof="0" dirty="0"/>
              <a:t>Mastertitelformat bearbeiten 2-zeilig</a:t>
            </a:r>
          </a:p>
        </p:txBody>
      </p:sp>
      <p:sp>
        <p:nvSpPr>
          <p:cNvPr id="18" name="Textplatzhalter 3">
            <a:extLst>
              <a:ext uri="{FF2B5EF4-FFF2-40B4-BE49-F238E27FC236}">
                <a16:creationId xmlns:a16="http://schemas.microsoft.com/office/drawing/2014/main" id="{59709289-F991-45B2-950D-53A59DAAD919}"/>
              </a:ext>
            </a:extLst>
          </p:cNvPr>
          <p:cNvSpPr>
            <a:spLocks noGrp="1"/>
          </p:cNvSpPr>
          <p:nvPr>
            <p:ph type="body" sz="half" idx="2"/>
          </p:nvPr>
        </p:nvSpPr>
        <p:spPr>
          <a:xfrm>
            <a:off x="576000" y="1825200"/>
            <a:ext cx="5806800" cy="4797282"/>
          </a:xfrm>
        </p:spPr>
        <p:txBody>
          <a:bodyPr>
            <a:noAutofit/>
          </a:bodyPr>
          <a:lstStyle>
            <a:lvl1pPr marL="0" indent="0">
              <a:lnSpc>
                <a:spcPts val="2700"/>
              </a:lnSpc>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Tree>
    <p:extLst>
      <p:ext uri="{BB962C8B-B14F-4D97-AF65-F5344CB8AC3E}">
        <p14:creationId xmlns:p14="http://schemas.microsoft.com/office/powerpoint/2010/main" val="196525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nseite, 1 Bild brei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3474A39-2ABE-44D3-9CF7-FAD1B48F5028}"/>
              </a:ext>
            </a:extLst>
          </p:cNvPr>
          <p:cNvSpPr>
            <a:spLocks noGrp="1"/>
          </p:cNvSpPr>
          <p:nvPr>
            <p:ph type="body" sz="half" idx="2"/>
          </p:nvPr>
        </p:nvSpPr>
        <p:spPr>
          <a:xfrm>
            <a:off x="576000" y="1335600"/>
            <a:ext cx="5806800" cy="5288400"/>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8" name="Titelplatzhalter 1">
            <a:extLst>
              <a:ext uri="{FF2B5EF4-FFF2-40B4-BE49-F238E27FC236}">
                <a16:creationId xmlns:a16="http://schemas.microsoft.com/office/drawing/2014/main" id="{59FB8191-0EFB-45F6-92CA-65098DBB6FFE}"/>
              </a:ext>
            </a:extLst>
          </p:cNvPr>
          <p:cNvSpPr>
            <a:spLocks noGrp="1"/>
          </p:cNvSpPr>
          <p:nvPr>
            <p:ph type="title"/>
          </p:nvPr>
        </p:nvSpPr>
        <p:spPr>
          <a:xfrm>
            <a:off x="576000" y="374400"/>
            <a:ext cx="5806800" cy="680400"/>
          </a:xfrm>
          <a:prstGeom prst="rect">
            <a:avLst/>
          </a:prstGeom>
        </p:spPr>
        <p:txBody>
          <a:bodyPr vert="horz" lIns="0" tIns="0" rIns="0" bIns="0" rtlCol="0" anchor="ctr">
            <a:noAutofit/>
          </a:bodyPr>
          <a:lstStyle/>
          <a:p>
            <a:r>
              <a:rPr lang="de-DE" noProof="0"/>
              <a:t>Titelmasterformat durch Klicken bearbeiten</a:t>
            </a:r>
            <a:endParaRPr lang="de-CH" noProof="0" dirty="0"/>
          </a:p>
        </p:txBody>
      </p:sp>
      <p:sp>
        <p:nvSpPr>
          <p:cNvPr id="12" name="Bildplatzhalter 2">
            <a:extLst>
              <a:ext uri="{FF2B5EF4-FFF2-40B4-BE49-F238E27FC236}">
                <a16:creationId xmlns:a16="http://schemas.microsoft.com/office/drawing/2014/main" id="{A77847D3-189A-4EE5-A56D-2B45298B16D5}"/>
              </a:ext>
            </a:extLst>
          </p:cNvPr>
          <p:cNvSpPr>
            <a:spLocks noGrp="1"/>
          </p:cNvSpPr>
          <p:nvPr>
            <p:ph type="pic" idx="20" hasCustomPrompt="1"/>
          </p:nvPr>
        </p:nvSpPr>
        <p:spPr>
          <a:xfrm>
            <a:off x="6566400" y="576000"/>
            <a:ext cx="6264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1" name="Foliennummernplatzhalter 5">
            <a:extLst>
              <a:ext uri="{FF2B5EF4-FFF2-40B4-BE49-F238E27FC236}">
                <a16:creationId xmlns:a16="http://schemas.microsoft.com/office/drawing/2014/main" id="{C5B59DA6-B2A9-4A56-83B4-9647E18D7DDB}"/>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3" name="Fußzeilenplatzhalter 4">
            <a:extLst>
              <a:ext uri="{FF2B5EF4-FFF2-40B4-BE49-F238E27FC236}">
                <a16:creationId xmlns:a16="http://schemas.microsoft.com/office/drawing/2014/main" id="{4BF89EE2-F78E-4A1E-8A66-FC63833274ED}"/>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144658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nseite, Titel 2-zeilig, 1 Bild breit">
    <p:spTree>
      <p:nvGrpSpPr>
        <p:cNvPr id="1" name=""/>
        <p:cNvGrpSpPr/>
        <p:nvPr/>
      </p:nvGrpSpPr>
      <p:grpSpPr>
        <a:xfrm>
          <a:off x="0" y="0"/>
          <a:ext cx="0" cy="0"/>
          <a:chOff x="0" y="0"/>
          <a:chExt cx="0" cy="0"/>
        </a:xfrm>
      </p:grpSpPr>
      <p:sp>
        <p:nvSpPr>
          <p:cNvPr id="8" name="Titelplatzhalter 1">
            <a:extLst>
              <a:ext uri="{FF2B5EF4-FFF2-40B4-BE49-F238E27FC236}">
                <a16:creationId xmlns:a16="http://schemas.microsoft.com/office/drawing/2014/main" id="{59FB8191-0EFB-45F6-92CA-65098DBB6FFE}"/>
              </a:ext>
            </a:extLst>
          </p:cNvPr>
          <p:cNvSpPr>
            <a:spLocks noGrp="1"/>
          </p:cNvSpPr>
          <p:nvPr>
            <p:ph type="title" hasCustomPrompt="1"/>
          </p:nvPr>
        </p:nvSpPr>
        <p:spPr>
          <a:xfrm>
            <a:off x="576000" y="374400"/>
            <a:ext cx="5806800" cy="1159200"/>
          </a:xfrm>
          <a:prstGeom prst="rect">
            <a:avLst/>
          </a:prstGeom>
        </p:spPr>
        <p:txBody>
          <a:bodyPr vert="horz" lIns="0" tIns="0" rIns="0" bIns="0" rtlCol="0" anchor="ctr">
            <a:noAutofit/>
          </a:bodyPr>
          <a:lstStyle>
            <a:lvl1pPr>
              <a:defRPr/>
            </a:lvl1pPr>
          </a:lstStyle>
          <a:p>
            <a:r>
              <a:rPr lang="de-CH" noProof="0" dirty="0"/>
              <a:t>Mastertitelformat bearbeiten 2-zeilig</a:t>
            </a:r>
          </a:p>
        </p:txBody>
      </p:sp>
      <p:sp>
        <p:nvSpPr>
          <p:cNvPr id="12" name="Bildplatzhalter 2">
            <a:extLst>
              <a:ext uri="{FF2B5EF4-FFF2-40B4-BE49-F238E27FC236}">
                <a16:creationId xmlns:a16="http://schemas.microsoft.com/office/drawing/2014/main" id="{A77847D3-189A-4EE5-A56D-2B45298B16D5}"/>
              </a:ext>
            </a:extLst>
          </p:cNvPr>
          <p:cNvSpPr>
            <a:spLocks noGrp="1"/>
          </p:cNvSpPr>
          <p:nvPr>
            <p:ph type="pic" idx="20" hasCustomPrompt="1"/>
          </p:nvPr>
        </p:nvSpPr>
        <p:spPr>
          <a:xfrm>
            <a:off x="6566400" y="576000"/>
            <a:ext cx="6264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7" name="Textplatzhalter 3">
            <a:extLst>
              <a:ext uri="{FF2B5EF4-FFF2-40B4-BE49-F238E27FC236}">
                <a16:creationId xmlns:a16="http://schemas.microsoft.com/office/drawing/2014/main" id="{2A1D91CF-E51E-4498-99AD-59A30794B489}"/>
              </a:ext>
            </a:extLst>
          </p:cNvPr>
          <p:cNvSpPr>
            <a:spLocks noGrp="1"/>
          </p:cNvSpPr>
          <p:nvPr>
            <p:ph type="body" sz="half" idx="2"/>
          </p:nvPr>
        </p:nvSpPr>
        <p:spPr>
          <a:xfrm>
            <a:off x="576000" y="1825200"/>
            <a:ext cx="5806800" cy="4797282"/>
          </a:xfrm>
        </p:spPr>
        <p:txBody>
          <a:bodyPr>
            <a:noAutofit/>
          </a:bodyPr>
          <a:lstStyle>
            <a:lvl1pPr marL="0" indent="0">
              <a:lnSpc>
                <a:spcPts val="2700"/>
              </a:lnSpc>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11" name="Foliennummernplatzhalter 5">
            <a:extLst>
              <a:ext uri="{FF2B5EF4-FFF2-40B4-BE49-F238E27FC236}">
                <a16:creationId xmlns:a16="http://schemas.microsoft.com/office/drawing/2014/main" id="{3D6B5295-03D6-4F4C-8150-C31A5CAE9487}"/>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3" name="Fußzeilenplatzhalter 4">
            <a:extLst>
              <a:ext uri="{FF2B5EF4-FFF2-40B4-BE49-F238E27FC236}">
                <a16:creationId xmlns:a16="http://schemas.microsoft.com/office/drawing/2014/main" id="{6B552434-87DD-49A1-BA69-550B77E83637}"/>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248571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nsei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D762067-9026-434A-A25C-DDB6570EA64C}"/>
              </a:ext>
            </a:extLst>
          </p:cNvPr>
          <p:cNvSpPr>
            <a:spLocks noGrp="1"/>
          </p:cNvSpPr>
          <p:nvPr>
            <p:ph idx="1"/>
          </p:nvPr>
        </p:nvSpPr>
        <p:spPr>
          <a:xfrm>
            <a:off x="576000" y="1335600"/>
            <a:ext cx="12258938" cy="5288400"/>
          </a:xfrm>
        </p:spPr>
        <p:txBody>
          <a:bodyPr/>
          <a:lstStyle>
            <a:lvl1pPr marL="342900" indent="-342900">
              <a:buFont typeface="Arial" panose="020B0604020202020204" pitchFamily="34" charset="0"/>
              <a:buChar char="•"/>
              <a:defRPr sz="2200">
                <a:latin typeface="Fira Sans ExtraLight" panose="020B0403050000020004" pitchFamily="34" charset="0"/>
              </a:defRPr>
            </a:lvl1pPr>
            <a:lvl2pPr marL="800066" indent="-342900">
              <a:lnSpc>
                <a:spcPts val="2500"/>
              </a:lnSpc>
              <a:buFont typeface="Arial" panose="020B0604020202020204" pitchFamily="34" charset="0"/>
              <a:buChar char="•"/>
              <a:defRPr sz="2000">
                <a:latin typeface="Fira Sans ExtraLight" panose="020B0403050000020004" pitchFamily="34" charset="0"/>
              </a:defRPr>
            </a:lvl2pPr>
            <a:lvl3pPr marL="1257230" indent="-342900">
              <a:lnSpc>
                <a:spcPts val="2300"/>
              </a:lnSpc>
              <a:buFont typeface="Arial" panose="020B0604020202020204" pitchFamily="34" charset="0"/>
              <a:buChar char="•"/>
              <a:defRPr sz="1800">
                <a:latin typeface="Fira Sans ExtraLight" panose="020B0403050000020004" pitchFamily="34" charset="0"/>
              </a:defRPr>
            </a:lvl3pPr>
            <a:lvl4pPr marL="1657246" indent="-285750">
              <a:lnSpc>
                <a:spcPts val="2000"/>
              </a:lnSpc>
              <a:buFont typeface="Arial" panose="020B0604020202020204" pitchFamily="34" charset="0"/>
              <a:buChar char="•"/>
              <a:defRPr sz="1600">
                <a:latin typeface="Fira Sans ExtraLight" panose="020B0403050000020004" pitchFamily="34" charset="0"/>
              </a:defRPr>
            </a:lvl4pPr>
            <a:lvl5pPr marL="2114413" indent="-285750">
              <a:lnSpc>
                <a:spcPts val="1800"/>
              </a:lnSpc>
              <a:buFont typeface="Arial" panose="020B0604020202020204" pitchFamily="34" charset="0"/>
              <a:buChar char="•"/>
              <a:defRPr sz="1400">
                <a:latin typeface="Fira Sans ExtraLight" panose="020B0403050000020004" pitchFamily="34"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7" name="Titelplatzhalter 1">
            <a:extLst>
              <a:ext uri="{FF2B5EF4-FFF2-40B4-BE49-F238E27FC236}">
                <a16:creationId xmlns:a16="http://schemas.microsoft.com/office/drawing/2014/main" id="{B6162C39-7F77-4158-B5DC-18A9353F5E9F}"/>
              </a:ext>
            </a:extLst>
          </p:cNvPr>
          <p:cNvSpPr>
            <a:spLocks noGrp="1"/>
          </p:cNvSpPr>
          <p:nvPr>
            <p:ph type="title"/>
          </p:nvPr>
        </p:nvSpPr>
        <p:spPr>
          <a:xfrm>
            <a:off x="576000" y="374400"/>
            <a:ext cx="12258938" cy="678823"/>
          </a:xfrm>
          <a:prstGeom prst="rect">
            <a:avLst/>
          </a:prstGeom>
        </p:spPr>
        <p:txBody>
          <a:bodyPr vert="horz" lIns="0" tIns="0" rIns="0" bIns="0" rtlCol="0" anchor="ctr">
            <a:noAutofit/>
          </a:bodyPr>
          <a:lstStyle/>
          <a:p>
            <a:r>
              <a:rPr lang="de-DE" noProof="0"/>
              <a:t>Titelmasterformat durch Klicken bearbeiten</a:t>
            </a:r>
            <a:endParaRPr lang="de-CH" noProof="0" dirty="0"/>
          </a:p>
        </p:txBody>
      </p:sp>
      <p:sp>
        <p:nvSpPr>
          <p:cNvPr id="10" name="Foliennummernplatzhalter 5">
            <a:extLst>
              <a:ext uri="{FF2B5EF4-FFF2-40B4-BE49-F238E27FC236}">
                <a16:creationId xmlns:a16="http://schemas.microsoft.com/office/drawing/2014/main" id="{DD279F55-5942-4848-A01C-CAA83BA0C123}"/>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1" name="Fußzeilenplatzhalter 4">
            <a:extLst>
              <a:ext uri="{FF2B5EF4-FFF2-40B4-BE49-F238E27FC236}">
                <a16:creationId xmlns:a16="http://schemas.microsoft.com/office/drawing/2014/main" id="{7A2DAD25-E119-4E0F-A7C5-2B933334B2E3}"/>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252853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96F5D22-4092-44E3-82A2-6E1ED0FA7968}"/>
              </a:ext>
            </a:extLst>
          </p:cNvPr>
          <p:cNvSpPr>
            <a:spLocks noGrp="1"/>
          </p:cNvSpPr>
          <p:nvPr>
            <p:ph type="title"/>
          </p:nvPr>
        </p:nvSpPr>
        <p:spPr>
          <a:xfrm>
            <a:off x="576000" y="374400"/>
            <a:ext cx="12258938" cy="678823"/>
          </a:xfrm>
          <a:prstGeom prst="rect">
            <a:avLst/>
          </a:prstGeom>
        </p:spPr>
        <p:txBody>
          <a:bodyPr vert="horz" lIns="0" tIns="0" rIns="0" bIns="0" rtlCol="0" anchor="ctr">
            <a:normAutofit/>
          </a:bodyPr>
          <a:lstStyle/>
          <a:p>
            <a:r>
              <a:rPr lang="de-CH" noProof="0" dirty="0"/>
              <a:t>Mastertitelformat</a:t>
            </a:r>
            <a:r>
              <a:rPr lang="de-DE" dirty="0"/>
              <a:t> bearbeiten</a:t>
            </a:r>
            <a:endParaRPr lang="de-CH" dirty="0"/>
          </a:p>
        </p:txBody>
      </p:sp>
      <p:sp>
        <p:nvSpPr>
          <p:cNvPr id="3" name="Textplatzhalter 2">
            <a:extLst>
              <a:ext uri="{FF2B5EF4-FFF2-40B4-BE49-F238E27FC236}">
                <a16:creationId xmlns:a16="http://schemas.microsoft.com/office/drawing/2014/main" id="{90CF3CDD-E590-45EE-9230-8E56E70B3062}"/>
              </a:ext>
            </a:extLst>
          </p:cNvPr>
          <p:cNvSpPr>
            <a:spLocks noGrp="1"/>
          </p:cNvSpPr>
          <p:nvPr>
            <p:ph type="body" idx="1"/>
          </p:nvPr>
        </p:nvSpPr>
        <p:spPr>
          <a:xfrm>
            <a:off x="576000" y="1335600"/>
            <a:ext cx="12258938" cy="5287666"/>
          </a:xfrm>
          <a:prstGeom prst="rect">
            <a:avLst/>
          </a:prstGeom>
        </p:spPr>
        <p:txBody>
          <a:bodyPr vert="horz" lIns="0" tIns="0" rIns="0" bIns="0" rtlCol="0">
            <a:noAutofit/>
          </a:bodyPr>
          <a:lstStyle/>
          <a:p>
            <a:pPr lvl="0"/>
            <a:r>
              <a:rPr lang="de-DE" dirty="0"/>
              <a:t>Mastertextformat bearbeiten</a:t>
            </a:r>
          </a:p>
          <a:p>
            <a:pPr lvl="1"/>
            <a:endParaRPr lang="de-CH" noProof="0" dirty="0"/>
          </a:p>
        </p:txBody>
      </p:sp>
      <p:sp>
        <p:nvSpPr>
          <p:cNvPr id="6" name="Foliennummernplatzhalter 5">
            <a:extLst>
              <a:ext uri="{FF2B5EF4-FFF2-40B4-BE49-F238E27FC236}">
                <a16:creationId xmlns:a16="http://schemas.microsoft.com/office/drawing/2014/main" id="{1972E4DF-17BA-4711-A09C-CD7729C4E556}"/>
              </a:ext>
            </a:extLst>
          </p:cNvPr>
          <p:cNvSpPr>
            <a:spLocks noGrp="1"/>
          </p:cNvSpPr>
          <p:nvPr>
            <p:ph type="sldNum" sz="quarter" idx="4"/>
          </p:nvPr>
        </p:nvSpPr>
        <p:spPr>
          <a:xfrm>
            <a:off x="12056940" y="6966426"/>
            <a:ext cx="883828" cy="402483"/>
          </a:xfrm>
          <a:prstGeom prst="rect">
            <a:avLst/>
          </a:prstGeom>
        </p:spPr>
        <p:txBody>
          <a:bodyPr vert="horz" lIns="91440" tIns="45720" rIns="9144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pic>
        <p:nvPicPr>
          <p:cNvPr id="7" name="Grafik 6">
            <a:extLst>
              <a:ext uri="{FF2B5EF4-FFF2-40B4-BE49-F238E27FC236}">
                <a16:creationId xmlns:a16="http://schemas.microsoft.com/office/drawing/2014/main" id="{983ABF54-A850-4726-89C4-5D6AAED18982}"/>
              </a:ext>
            </a:extLst>
          </p:cNvPr>
          <p:cNvPicPr>
            <a:picLocks noChangeAspect="1"/>
          </p:cNvPicPr>
          <p:nvPr userDrawn="1"/>
        </p:nvPicPr>
        <p:blipFill rotWithShape="1">
          <a:blip r:embed="rId10" cstate="hqprint">
            <a:extLst>
              <a:ext uri="{28A0092B-C50C-407E-A947-70E740481C1C}">
                <a14:useLocalDpi xmlns:a14="http://schemas.microsoft.com/office/drawing/2010/main" val="0"/>
              </a:ext>
            </a:extLst>
          </a:blip>
          <a:srcRect l="8838" t="20081" r="8346" b="19955"/>
          <a:stretch/>
        </p:blipFill>
        <p:spPr>
          <a:xfrm>
            <a:off x="576000" y="6856176"/>
            <a:ext cx="1549016" cy="482483"/>
          </a:xfrm>
          <a:prstGeom prst="rect">
            <a:avLst/>
          </a:prstGeom>
        </p:spPr>
      </p:pic>
      <p:sp>
        <p:nvSpPr>
          <p:cNvPr id="8" name="Datumsplatzhalter 3">
            <a:extLst>
              <a:ext uri="{FF2B5EF4-FFF2-40B4-BE49-F238E27FC236}">
                <a16:creationId xmlns:a16="http://schemas.microsoft.com/office/drawing/2014/main" id="{B6E43255-37A0-4838-A409-DC75CAA6818B}"/>
              </a:ext>
            </a:extLst>
          </p:cNvPr>
          <p:cNvSpPr>
            <a:spLocks noGrp="1"/>
          </p:cNvSpPr>
          <p:nvPr>
            <p:ph type="dt" sz="half" idx="2"/>
          </p:nvPr>
        </p:nvSpPr>
        <p:spPr>
          <a:xfrm>
            <a:off x="9636491" y="6966425"/>
            <a:ext cx="1058540" cy="402483"/>
          </a:xfrm>
          <a:prstGeom prst="rect">
            <a:avLst/>
          </a:prstGeom>
        </p:spPr>
        <p:txBody>
          <a:bodyPr vert="horz" lIns="91440" tIns="45720" rIns="91440" bIns="45720" rtlCol="0" anchor="ctr"/>
          <a:lstStyle>
            <a:lvl1pPr algn="l">
              <a:defRPr sz="1200">
                <a:solidFill>
                  <a:srgbClr val="646464"/>
                </a:solidFill>
                <a:latin typeface="Fira Sans ExtraLight" panose="020B0403050000020004" pitchFamily="34" charset="0"/>
              </a:defRPr>
            </a:lvl1pPr>
          </a:lstStyle>
          <a:p>
            <a:r>
              <a:rPr lang="de-DE"/>
              <a:t>11.2.2020</a:t>
            </a:r>
            <a:endParaRPr lang="de-CH" dirty="0"/>
          </a:p>
        </p:txBody>
      </p:sp>
      <p:sp>
        <p:nvSpPr>
          <p:cNvPr id="9" name="Fußzeilenplatzhalter 4">
            <a:extLst>
              <a:ext uri="{FF2B5EF4-FFF2-40B4-BE49-F238E27FC236}">
                <a16:creationId xmlns:a16="http://schemas.microsoft.com/office/drawing/2014/main" id="{3335933B-1D02-49E8-842F-F3F84B49D205}"/>
              </a:ext>
            </a:extLst>
          </p:cNvPr>
          <p:cNvSpPr>
            <a:spLocks noGrp="1"/>
          </p:cNvSpPr>
          <p:nvPr>
            <p:ph type="ftr" sz="quarter" idx="3"/>
          </p:nvPr>
        </p:nvSpPr>
        <p:spPr>
          <a:xfrm>
            <a:off x="2394000"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3304177497"/>
      </p:ext>
    </p:extLst>
  </p:cSld>
  <p:clrMap bg1="lt1" tx1="dk1" bg2="lt2" tx2="dk2" accent1="accent1" accent2="accent2" accent3="accent3" accent4="accent4" accent5="accent5" accent6="accent6" hlink="hlink" folHlink="folHlink"/>
  <p:sldLayoutIdLst>
    <p:sldLayoutId id="2147483668" r:id="rId1"/>
    <p:sldLayoutId id="2147483664" r:id="rId2"/>
    <p:sldLayoutId id="2147483667" r:id="rId3"/>
    <p:sldLayoutId id="2147483660" r:id="rId4"/>
    <p:sldLayoutId id="2147483662" r:id="rId5"/>
    <p:sldLayoutId id="2147483663" r:id="rId6"/>
    <p:sldLayoutId id="2147483661" r:id="rId7"/>
    <p:sldLayoutId id="2147483650" r:id="rId8"/>
  </p:sldLayoutIdLst>
  <p:hf hdr="0" dt="0"/>
  <p:txStyles>
    <p:title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p:titleStyle>
    <p:bodyStyle>
      <a:lvl1pPr marL="0" indent="0" algn="l" defTabSz="914332" rtl="0" eaLnBrk="1" latinLnBrk="0" hangingPunct="1">
        <a:lnSpc>
          <a:spcPts val="2700"/>
        </a:lnSpc>
        <a:spcBef>
          <a:spcPts val="1000"/>
        </a:spcBef>
        <a:buClr>
          <a:srgbClr val="DD0B15"/>
        </a:buClr>
        <a:buFontTx/>
        <a:buNone/>
        <a:defRPr sz="2200" kern="1200">
          <a:solidFill>
            <a:schemeClr val="tx1"/>
          </a:solidFill>
          <a:latin typeface="Fira Sans ExtraLight" panose="020B0403050000020004" pitchFamily="34" charset="0"/>
          <a:ea typeface="+mn-ea"/>
          <a:cs typeface="+mn-cs"/>
        </a:defRPr>
      </a:lvl1pPr>
      <a:lvl2pPr marL="457166" indent="0" algn="l" defTabSz="914332" rtl="0" eaLnBrk="1" latinLnBrk="0" hangingPunct="1">
        <a:lnSpc>
          <a:spcPct val="90000"/>
        </a:lnSpc>
        <a:spcBef>
          <a:spcPts val="500"/>
        </a:spcBef>
        <a:buClr>
          <a:srgbClr val="DD0B15"/>
        </a:buClr>
        <a:buFontTx/>
        <a:buNone/>
        <a:defRPr sz="2400" kern="1200">
          <a:solidFill>
            <a:schemeClr val="tx1"/>
          </a:solidFill>
          <a:latin typeface="Trebuchet MS" panose="020B0603020202020204" pitchFamily="34" charset="0"/>
          <a:ea typeface="+mn-ea"/>
          <a:cs typeface="+mn-cs"/>
        </a:defRPr>
      </a:lvl2pPr>
      <a:lvl3pPr marL="914330" indent="0" algn="l" defTabSz="914332" rtl="0" eaLnBrk="1" latinLnBrk="0" hangingPunct="1">
        <a:lnSpc>
          <a:spcPct val="90000"/>
        </a:lnSpc>
        <a:spcBef>
          <a:spcPts val="500"/>
        </a:spcBef>
        <a:buClr>
          <a:srgbClr val="DD0B15"/>
        </a:buClr>
        <a:buFontTx/>
        <a:buNone/>
        <a:defRPr sz="2000" kern="1200">
          <a:solidFill>
            <a:schemeClr val="tx1"/>
          </a:solidFill>
          <a:latin typeface="Trebuchet MS" panose="020B0603020202020204" pitchFamily="34" charset="0"/>
          <a:ea typeface="+mn-ea"/>
          <a:cs typeface="+mn-cs"/>
        </a:defRPr>
      </a:lvl3pPr>
      <a:lvl4pPr marL="1371496" indent="0" algn="l" defTabSz="914332" rtl="0" eaLnBrk="1" latinLnBrk="0" hangingPunct="1">
        <a:lnSpc>
          <a:spcPct val="90000"/>
        </a:lnSpc>
        <a:spcBef>
          <a:spcPts val="500"/>
        </a:spcBef>
        <a:buClr>
          <a:srgbClr val="DD0B15"/>
        </a:buClr>
        <a:buFontTx/>
        <a:buNone/>
        <a:defRPr sz="1800" kern="1200">
          <a:solidFill>
            <a:schemeClr val="tx1"/>
          </a:solidFill>
          <a:latin typeface="Trebuchet MS" panose="020B0603020202020204" pitchFamily="34" charset="0"/>
          <a:ea typeface="+mn-ea"/>
          <a:cs typeface="+mn-cs"/>
        </a:defRPr>
      </a:lvl4pPr>
      <a:lvl5pPr marL="1828663" indent="0" algn="l" defTabSz="914332" rtl="0" eaLnBrk="1" latinLnBrk="0" hangingPunct="1">
        <a:lnSpc>
          <a:spcPct val="90000"/>
        </a:lnSpc>
        <a:spcBef>
          <a:spcPts val="500"/>
        </a:spcBef>
        <a:buClr>
          <a:srgbClr val="DD0B15"/>
        </a:buClr>
        <a:buFontTx/>
        <a:buNone/>
        <a:defRPr sz="1800" kern="1200">
          <a:solidFill>
            <a:schemeClr val="tx1"/>
          </a:solidFill>
          <a:latin typeface="Trebuchet MS" panose="020B0603020202020204" pitchFamily="34" charset="0"/>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 userDrawn="1">
          <p15:clr>
            <a:srgbClr val="F26B43"/>
          </p15:clr>
        </p15:guide>
        <p15:guide id="2" pos="374" userDrawn="1">
          <p15:clr>
            <a:srgbClr val="F26B43"/>
          </p15:clr>
        </p15:guide>
        <p15:guide id="4" pos="8085" userDrawn="1">
          <p15:clr>
            <a:srgbClr val="F26B43"/>
          </p15:clr>
        </p15:guide>
        <p15:guide id="8" orient="horz" pos="46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24"/>
          </p:nvPr>
        </p:nvSpPr>
        <p:spPr>
          <a:xfrm>
            <a:off x="7271421" y="1295620"/>
            <a:ext cx="5787353" cy="2014225"/>
          </a:xfrm>
        </p:spPr>
        <p:txBody>
          <a:bodyPr/>
          <a:lstStyle/>
          <a:p>
            <a:r>
              <a:rPr lang="fr-FR" sz="4400" dirty="0"/>
              <a:t>L'engagement des pairs </a:t>
            </a:r>
            <a:r>
              <a:rPr lang="fr-FR" sz="4400" dirty="0" smtClean="0"/>
              <a:t>dans l'éducation</a:t>
            </a:r>
            <a:r>
              <a:rPr lang="de-CH" sz="4400" dirty="0" smtClean="0"/>
              <a:t> </a:t>
            </a:r>
            <a:endParaRPr lang="de-CH" sz="4200" dirty="0">
              <a:solidFill>
                <a:schemeClr val="tx1">
                  <a:lumMod val="75000"/>
                  <a:lumOff val="25000"/>
                </a:schemeClr>
              </a:solidFill>
            </a:endParaRPr>
          </a:p>
        </p:txBody>
      </p:sp>
      <p:sp>
        <p:nvSpPr>
          <p:cNvPr id="4" name="Espace réservé du texte 3"/>
          <p:cNvSpPr>
            <a:spLocks noGrp="1"/>
          </p:cNvSpPr>
          <p:nvPr>
            <p:ph type="body" sz="quarter" idx="23"/>
          </p:nvPr>
        </p:nvSpPr>
        <p:spPr>
          <a:xfrm>
            <a:off x="7271422" y="3011512"/>
            <a:ext cx="5787352" cy="1807137"/>
          </a:xfrm>
        </p:spPr>
        <p:txBody>
          <a:bodyPr/>
          <a:lstStyle/>
          <a:p>
            <a:r>
              <a:rPr lang="de-CH" sz="3200" dirty="0"/>
              <a:t>Rendez-vous Perspektive –  </a:t>
            </a:r>
            <a:r>
              <a:rPr lang="fr-FR" sz="3200" dirty="0"/>
              <a:t>Département des affaires sociales de la Ville de Bienne</a:t>
            </a:r>
            <a:endParaRPr lang="fr-CH" sz="2000" dirty="0"/>
          </a:p>
        </p:txBody>
      </p:sp>
      <p:sp>
        <p:nvSpPr>
          <p:cNvPr id="5" name="Espace réservé du texte 4"/>
          <p:cNvSpPr>
            <a:spLocks noGrp="1"/>
          </p:cNvSpPr>
          <p:nvPr>
            <p:ph type="body" sz="quarter" idx="25"/>
          </p:nvPr>
        </p:nvSpPr>
        <p:spPr>
          <a:xfrm>
            <a:off x="7271421" y="5025737"/>
            <a:ext cx="5882603" cy="864395"/>
          </a:xfrm>
        </p:spPr>
        <p:txBody>
          <a:bodyPr/>
          <a:lstStyle/>
          <a:p>
            <a:r>
              <a:rPr lang="fr-CH" sz="2200" dirty="0"/>
              <a:t>Andreas Guggisberg, Responsable du secteur </a:t>
            </a:r>
          </a:p>
        </p:txBody>
      </p:sp>
      <p:sp>
        <p:nvSpPr>
          <p:cNvPr id="2" name="Bildplatzhalter 1"/>
          <p:cNvSpPr>
            <a:spLocks noGrp="1"/>
          </p:cNvSpPr>
          <p:nvPr>
            <p:ph type="pic" idx="21"/>
          </p:nvPr>
        </p:nvSpPr>
        <p:spPr/>
      </p:sp>
      <p:pic>
        <p:nvPicPr>
          <p:cNvPr id="7" name="Espace réservé pour une image  6"/>
          <p:cNvPicPr>
            <a:picLocks noChangeAspect="1"/>
          </p:cNvPicPr>
          <p:nvPr/>
        </p:nvPicPr>
        <p:blipFill rotWithShape="1">
          <a:blip r:embed="rId3" cstate="hqprint">
            <a:extLst>
              <a:ext uri="{28A0092B-C50C-407E-A947-70E740481C1C}">
                <a14:useLocalDpi xmlns:a14="http://schemas.microsoft.com/office/drawing/2010/main" val="0"/>
              </a:ext>
            </a:extLst>
          </a:blip>
          <a:srcRect l="16856" r="16856"/>
          <a:stretch/>
        </p:blipFill>
        <p:spPr>
          <a:xfrm>
            <a:off x="576000" y="763550"/>
            <a:ext cx="6193100" cy="6229530"/>
          </a:xfrm>
          <a:prstGeom prst="rect">
            <a:avLst/>
          </a:prstGeom>
        </p:spPr>
      </p:pic>
    </p:spTree>
    <p:extLst>
      <p:ext uri="{BB962C8B-B14F-4D97-AF65-F5344CB8AC3E}">
        <p14:creationId xmlns:p14="http://schemas.microsoft.com/office/powerpoint/2010/main" val="241717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798DFF44-667F-4E51-8211-A23BACAB062B}" type="slidenum">
              <a:rPr lang="de-CH" smtClean="0"/>
              <a:pPr/>
              <a:t>10</a:t>
            </a:fld>
            <a:endParaRPr lang="de-CH" dirty="0"/>
          </a:p>
        </p:txBody>
      </p:sp>
      <p:sp>
        <p:nvSpPr>
          <p:cNvPr id="6" name="Fußzeilenplatzhalter 5"/>
          <p:cNvSpPr>
            <a:spLocks noGrp="1"/>
          </p:cNvSpPr>
          <p:nvPr>
            <p:ph type="ftr" sz="quarter" idx="3"/>
          </p:nvPr>
        </p:nvSpPr>
        <p:spPr/>
        <p:txBody>
          <a:bodyPr/>
          <a:lstStyle/>
          <a:p>
            <a:endParaRPr lang="de-CH" dirty="0"/>
          </a:p>
        </p:txBody>
      </p:sp>
      <p:pic>
        <p:nvPicPr>
          <p:cNvPr id="7" name="Grafik 6"/>
          <p:cNvPicPr>
            <a:picLocks noChangeAspect="1"/>
          </p:cNvPicPr>
          <p:nvPr/>
        </p:nvPicPr>
        <p:blipFill>
          <a:blip r:embed="rId2"/>
          <a:stretch>
            <a:fillRect/>
          </a:stretch>
        </p:blipFill>
        <p:spPr>
          <a:xfrm>
            <a:off x="2018716" y="224434"/>
            <a:ext cx="9015615" cy="6374389"/>
          </a:xfrm>
          <a:prstGeom prst="rect">
            <a:avLst/>
          </a:prstGeom>
        </p:spPr>
      </p:pic>
    </p:spTree>
    <p:extLst>
      <p:ext uri="{BB962C8B-B14F-4D97-AF65-F5344CB8AC3E}">
        <p14:creationId xmlns:p14="http://schemas.microsoft.com/office/powerpoint/2010/main" val="1094434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076437" y="117894"/>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11</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smtClean="0">
                <a:solidFill>
                  <a:schemeClr val="tx1">
                    <a:lumMod val="75000"/>
                    <a:lumOff val="25000"/>
                  </a:schemeClr>
                </a:solidFill>
              </a:rPr>
              <a:t>En </a:t>
            </a:r>
            <a:r>
              <a:rPr lang="de-CH" dirty="0" err="1" smtClean="0">
                <a:solidFill>
                  <a:schemeClr val="tx1">
                    <a:lumMod val="75000"/>
                    <a:lumOff val="25000"/>
                  </a:schemeClr>
                </a:solidFill>
              </a:rPr>
              <a:t>savoir</a:t>
            </a:r>
            <a:r>
              <a:rPr lang="de-CH" dirty="0" smtClean="0">
                <a:solidFill>
                  <a:schemeClr val="tx1">
                    <a:lumMod val="75000"/>
                    <a:lumOff val="25000"/>
                  </a:schemeClr>
                </a:solidFill>
              </a:rPr>
              <a:t> plus</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063850" y="374400"/>
            <a:ext cx="1360904" cy="2047111"/>
          </a:xfrm>
          <a:prstGeom prst="rect">
            <a:avLst/>
          </a:prstGeom>
        </p:spPr>
      </p:pic>
      <p:sp>
        <p:nvSpPr>
          <p:cNvPr id="12" name="Ellipse 11"/>
          <p:cNvSpPr/>
          <p:nvPr/>
        </p:nvSpPr>
        <p:spPr>
          <a:xfrm>
            <a:off x="8424755" y="1163721"/>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829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pPr marL="342900" indent="-342900">
              <a:buFont typeface="Arial" panose="020B0604020202020204" pitchFamily="34" charset="0"/>
              <a:buChar char="•"/>
            </a:pPr>
            <a:r>
              <a:rPr lang="fr-FR" dirty="0"/>
              <a:t>De courtes unités pour la transmission de connaissances et l'échange d'expériences</a:t>
            </a:r>
            <a:r>
              <a:rPr lang="fr-FR" dirty="0" smtClean="0"/>
              <a:t>...</a:t>
            </a:r>
          </a:p>
          <a:p>
            <a:pPr marL="342900" indent="-342900">
              <a:buFont typeface="Arial" panose="020B0604020202020204" pitchFamily="34" charset="0"/>
              <a:buChar char="•"/>
            </a:pPr>
            <a:r>
              <a:rPr lang="fr-FR" dirty="0" smtClean="0"/>
              <a:t>1-2h </a:t>
            </a:r>
            <a:r>
              <a:rPr lang="fr-FR" dirty="0"/>
              <a:t>; 1-2x par thème. Divers thèmes qui se répètent périodiquement... </a:t>
            </a:r>
          </a:p>
          <a:p>
            <a:pPr marL="342900" indent="-342900">
              <a:buFont typeface="Arial" panose="020B0604020202020204" pitchFamily="34" charset="0"/>
              <a:buChar char="•"/>
            </a:pPr>
            <a:r>
              <a:rPr lang="fr-FR" dirty="0"/>
              <a:t>Volontaires, animés, enrichis par des professionnels (réseau)...</a:t>
            </a:r>
          </a:p>
          <a:p>
            <a:endParaRPr lang="de-CH" dirty="0"/>
          </a:p>
        </p:txBody>
      </p:sp>
      <p:sp>
        <p:nvSpPr>
          <p:cNvPr id="3" name="Titre 2"/>
          <p:cNvSpPr>
            <a:spLocks noGrp="1"/>
          </p:cNvSpPr>
          <p:nvPr>
            <p:ph type="title"/>
          </p:nvPr>
        </p:nvSpPr>
        <p:spPr/>
        <p:txBody>
          <a:bodyPr/>
          <a:lstStyle/>
          <a:p>
            <a:r>
              <a:rPr lang="de-CH" dirty="0" smtClean="0">
                <a:solidFill>
                  <a:schemeClr val="tx1">
                    <a:lumMod val="75000"/>
                    <a:lumOff val="25000"/>
                  </a:schemeClr>
                </a:solidFill>
              </a:rPr>
              <a:t>En </a:t>
            </a:r>
            <a:r>
              <a:rPr lang="de-CH" dirty="0" err="1" smtClean="0">
                <a:solidFill>
                  <a:schemeClr val="tx1">
                    <a:lumMod val="75000"/>
                    <a:lumOff val="25000"/>
                  </a:schemeClr>
                </a:solidFill>
              </a:rPr>
              <a:t>savoir</a:t>
            </a:r>
            <a:r>
              <a:rPr lang="de-CH" dirty="0" smtClean="0">
                <a:solidFill>
                  <a:schemeClr val="tx1">
                    <a:lumMod val="75000"/>
                    <a:lumOff val="25000"/>
                  </a:schemeClr>
                </a:solidFill>
              </a:rPr>
              <a:t> plus </a:t>
            </a:r>
            <a:r>
              <a:rPr lang="de-CH" dirty="0">
                <a:solidFill>
                  <a:schemeClr val="tx1">
                    <a:lumMod val="75000"/>
                    <a:lumOff val="25000"/>
                  </a:schemeClr>
                </a:solidFill>
              </a:rPr>
              <a:t>- </a:t>
            </a:r>
            <a:r>
              <a:rPr lang="de-CH" dirty="0" err="1" smtClean="0">
                <a:solidFill>
                  <a:schemeClr val="tx1">
                    <a:lumMod val="75000"/>
                    <a:lumOff val="25000"/>
                  </a:schemeClr>
                </a:solidFill>
              </a:rPr>
              <a:t>Concept</a:t>
            </a:r>
            <a:r>
              <a:rPr lang="de-CH" dirty="0" smtClean="0">
                <a:solidFill>
                  <a:schemeClr val="tx1">
                    <a:lumMod val="75000"/>
                    <a:lumOff val="25000"/>
                  </a:schemeClr>
                </a:solidFill>
              </a:rPr>
              <a:t> </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12</a:t>
            </a:fld>
            <a:endParaRPr lang="de-CH" dirty="0"/>
          </a:p>
        </p:txBody>
      </p:sp>
      <p:sp>
        <p:nvSpPr>
          <p:cNvPr id="6" name="Espace réservé du pied de page 5"/>
          <p:cNvSpPr>
            <a:spLocks noGrp="1"/>
          </p:cNvSpPr>
          <p:nvPr>
            <p:ph type="ftr" sz="quarter" idx="3"/>
          </p:nvPr>
        </p:nvSpPr>
        <p:spPr/>
        <p:txBody>
          <a:bodyPr/>
          <a:lstStyle/>
          <a:p>
            <a:endParaRPr lang="de-CH" dirty="0"/>
          </a:p>
        </p:txBody>
      </p:sp>
      <p:pic>
        <p:nvPicPr>
          <p:cNvPr id="7" name="Espace réservé pour une image  7"/>
          <p:cNvPicPr>
            <a:picLocks noChangeAspect="1"/>
          </p:cNvPicPr>
          <p:nvPr/>
        </p:nvPicPr>
        <p:blipFill>
          <a:blip r:embed="rId3" cstate="hqprint">
            <a:extLst>
              <a:ext uri="{28A0092B-C50C-407E-A947-70E740481C1C}">
                <a14:useLocalDpi xmlns:a14="http://schemas.microsoft.com/office/drawing/2010/main" val="0"/>
              </a:ext>
            </a:extLst>
          </a:blip>
          <a:srcRect l="15477" r="15477"/>
          <a:stretch>
            <a:fillRect/>
          </a:stretch>
        </p:blipFill>
        <p:spPr>
          <a:xfrm>
            <a:off x="6561028" y="576000"/>
            <a:ext cx="6264000" cy="6048000"/>
          </a:xfrm>
          <a:prstGeom prst="rect">
            <a:avLst/>
          </a:prstGeom>
        </p:spPr>
      </p:pic>
    </p:spTree>
    <p:extLst>
      <p:ext uri="{BB962C8B-B14F-4D97-AF65-F5344CB8AC3E}">
        <p14:creationId xmlns:p14="http://schemas.microsoft.com/office/powerpoint/2010/main" val="1788391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576000" y="1335600"/>
            <a:ext cx="3697550" cy="5288400"/>
          </a:xfrm>
        </p:spPr>
        <p:txBody>
          <a:bodyPr/>
          <a:lstStyle/>
          <a:p>
            <a:r>
              <a:rPr lang="de-CH" b="1" dirty="0"/>
              <a:t>Idee</a:t>
            </a:r>
          </a:p>
          <a:p>
            <a:pPr marL="342900" indent="-342900">
              <a:buFont typeface="Arial" panose="020B0604020202020204" pitchFamily="34" charset="0"/>
              <a:buChar char="•"/>
            </a:pPr>
            <a:r>
              <a:rPr lang="de-CH" dirty="0" err="1"/>
              <a:t>Accès</a:t>
            </a:r>
            <a:r>
              <a:rPr lang="de-CH" dirty="0"/>
              <a:t> </a:t>
            </a:r>
            <a:r>
              <a:rPr lang="de-CH" dirty="0" err="1"/>
              <a:t>supplémentaire</a:t>
            </a:r>
            <a:r>
              <a:rPr lang="de-CH" dirty="0"/>
              <a:t> </a:t>
            </a:r>
            <a:r>
              <a:rPr lang="de-CH" dirty="0" err="1"/>
              <a:t>aux</a:t>
            </a:r>
            <a:r>
              <a:rPr lang="de-CH" dirty="0"/>
              <a:t> </a:t>
            </a:r>
            <a:r>
              <a:rPr lang="de-CH" dirty="0" err="1" smtClean="0"/>
              <a:t>bénéficiaires</a:t>
            </a:r>
            <a:endParaRPr lang="de-CH" dirty="0" smtClean="0"/>
          </a:p>
          <a:p>
            <a:pPr marL="342900" indent="-342900">
              <a:buFont typeface="Arial" panose="020B0604020202020204" pitchFamily="34" charset="0"/>
              <a:buChar char="•"/>
            </a:pPr>
            <a:r>
              <a:rPr lang="de-CH" dirty="0" smtClean="0"/>
              <a:t>Empowerment</a:t>
            </a:r>
            <a:endParaRPr lang="de-CH" dirty="0"/>
          </a:p>
          <a:p>
            <a:endParaRPr lang="de-CH" dirty="0"/>
          </a:p>
          <a:p>
            <a:r>
              <a:rPr lang="de-CH" dirty="0" smtClean="0"/>
              <a:t>Premiers </a:t>
            </a:r>
            <a:r>
              <a:rPr lang="de-CH" dirty="0" err="1" smtClean="0"/>
              <a:t>thèmes</a:t>
            </a:r>
            <a:endParaRPr lang="de-CH" dirty="0" smtClean="0"/>
          </a:p>
          <a:p>
            <a:endParaRPr lang="de-CH" dirty="0"/>
          </a:p>
          <a:p>
            <a:r>
              <a:rPr lang="de-CH" dirty="0" err="1"/>
              <a:t>Approche</a:t>
            </a:r>
            <a:r>
              <a:rPr lang="de-CH" dirty="0"/>
              <a:t> </a:t>
            </a:r>
            <a:endParaRPr lang="de-CH" dirty="0" smtClean="0"/>
          </a:p>
          <a:p>
            <a:pPr marL="342900" indent="-342900">
              <a:buFont typeface="Arial" panose="020B0604020202020204" pitchFamily="34" charset="0"/>
              <a:buChar char="•"/>
            </a:pPr>
            <a:r>
              <a:rPr lang="de-CH" dirty="0" smtClean="0"/>
              <a:t>Peer </a:t>
            </a:r>
            <a:r>
              <a:rPr lang="de-CH" dirty="0" err="1" smtClean="0"/>
              <a:t>Tutoring</a:t>
            </a:r>
            <a:endParaRPr lang="de-CH" dirty="0" smtClean="0"/>
          </a:p>
          <a:p>
            <a:pPr marL="342900" indent="-342900">
              <a:buFont typeface="Arial" panose="020B0604020202020204" pitchFamily="34" charset="0"/>
              <a:buChar char="•"/>
            </a:pPr>
            <a:r>
              <a:rPr lang="de-CH" dirty="0" smtClean="0"/>
              <a:t>Peer </a:t>
            </a:r>
            <a:r>
              <a:rPr lang="de-CH" dirty="0"/>
              <a:t>Education</a:t>
            </a:r>
          </a:p>
          <a:p>
            <a:endParaRPr lang="de-CH" dirty="0"/>
          </a:p>
        </p:txBody>
      </p:sp>
      <p:sp>
        <p:nvSpPr>
          <p:cNvPr id="3" name="Titre 2"/>
          <p:cNvSpPr>
            <a:spLocks noGrp="1"/>
          </p:cNvSpPr>
          <p:nvPr>
            <p:ph type="title"/>
          </p:nvPr>
        </p:nvSpPr>
        <p:spPr/>
        <p:txBody>
          <a:bodyPr/>
          <a:lstStyle/>
          <a:p>
            <a:r>
              <a:rPr lang="de-CH" dirty="0" smtClean="0">
                <a:solidFill>
                  <a:schemeClr val="tx1">
                    <a:lumMod val="75000"/>
                    <a:lumOff val="25000"/>
                  </a:schemeClr>
                </a:solidFill>
              </a:rPr>
              <a:t>En </a:t>
            </a:r>
            <a:r>
              <a:rPr lang="de-CH" dirty="0" err="1" smtClean="0">
                <a:solidFill>
                  <a:schemeClr val="tx1">
                    <a:lumMod val="75000"/>
                    <a:lumOff val="25000"/>
                  </a:schemeClr>
                </a:solidFill>
              </a:rPr>
              <a:t>savoir</a:t>
            </a:r>
            <a:r>
              <a:rPr lang="de-CH" dirty="0" smtClean="0">
                <a:solidFill>
                  <a:schemeClr val="tx1">
                    <a:lumMod val="75000"/>
                    <a:lumOff val="25000"/>
                  </a:schemeClr>
                </a:solidFill>
              </a:rPr>
              <a:t> plus </a:t>
            </a:r>
            <a:r>
              <a:rPr lang="de-CH" dirty="0">
                <a:solidFill>
                  <a:schemeClr val="tx1">
                    <a:lumMod val="75000"/>
                    <a:lumOff val="25000"/>
                  </a:schemeClr>
                </a:solidFill>
              </a:rPr>
              <a:t>- P</a:t>
            </a:r>
            <a:r>
              <a:rPr lang="de-CH" dirty="0" smtClean="0">
                <a:solidFill>
                  <a:schemeClr val="tx1">
                    <a:lumMod val="75000"/>
                    <a:lumOff val="25000"/>
                  </a:schemeClr>
                </a:solidFill>
              </a:rPr>
              <a:t>airs </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13</a:t>
            </a:fld>
            <a:endParaRPr lang="de-CH" dirty="0"/>
          </a:p>
        </p:txBody>
      </p:sp>
      <p:sp>
        <p:nvSpPr>
          <p:cNvPr id="6" name="Espace réservé du pied de page 5"/>
          <p:cNvSpPr>
            <a:spLocks noGrp="1"/>
          </p:cNvSpPr>
          <p:nvPr>
            <p:ph type="ftr" sz="quarter" idx="3"/>
          </p:nvPr>
        </p:nvSpPr>
        <p:spPr/>
        <p:txBody>
          <a:bodyPr/>
          <a:lstStyle/>
          <a:p>
            <a:endParaRPr lang="de-CH" dirty="0"/>
          </a:p>
        </p:txBody>
      </p:sp>
      <p:pic>
        <p:nvPicPr>
          <p:cNvPr id="4" name="Grafik 3"/>
          <p:cNvPicPr>
            <a:picLocks noChangeAspect="1"/>
          </p:cNvPicPr>
          <p:nvPr/>
        </p:nvPicPr>
        <p:blipFill>
          <a:blip r:embed="rId3"/>
          <a:stretch>
            <a:fillRect/>
          </a:stretch>
        </p:blipFill>
        <p:spPr>
          <a:xfrm>
            <a:off x="4578350" y="845946"/>
            <a:ext cx="8513171" cy="6017404"/>
          </a:xfrm>
          <a:prstGeom prst="rect">
            <a:avLst/>
          </a:prstGeom>
          <a:ln>
            <a:solidFill>
              <a:schemeClr val="tx1"/>
            </a:solidFill>
          </a:ln>
        </p:spPr>
      </p:pic>
    </p:spTree>
    <p:extLst>
      <p:ext uri="{BB962C8B-B14F-4D97-AF65-F5344CB8AC3E}">
        <p14:creationId xmlns:p14="http://schemas.microsoft.com/office/powerpoint/2010/main" val="1173166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r>
              <a:rPr lang="de-CH" b="1" dirty="0" err="1"/>
              <a:t>Procédure</a:t>
            </a:r>
            <a:r>
              <a:rPr lang="de-CH" b="1" dirty="0"/>
              <a:t> à </a:t>
            </a:r>
            <a:r>
              <a:rPr lang="de-CH" b="1" dirty="0" err="1" smtClean="0"/>
              <a:t>suivre</a:t>
            </a:r>
            <a:endParaRPr lang="de-CH" b="1" dirty="0" smtClean="0"/>
          </a:p>
          <a:p>
            <a:pPr marL="342900" indent="-342900">
              <a:buFont typeface="Arial" panose="020B0604020202020204" pitchFamily="34" charset="0"/>
              <a:buChar char="•"/>
            </a:pPr>
            <a:r>
              <a:rPr lang="de-CH" b="1" dirty="0" err="1" smtClean="0"/>
              <a:t>Sélection</a:t>
            </a:r>
            <a:endParaRPr lang="de-CH" b="1" dirty="0" smtClean="0"/>
          </a:p>
          <a:p>
            <a:pPr marL="342900" indent="-342900">
              <a:buFont typeface="Arial" panose="020B0604020202020204" pitchFamily="34" charset="0"/>
              <a:buChar char="•"/>
            </a:pPr>
            <a:r>
              <a:rPr lang="de-CH" b="1" dirty="0" err="1" smtClean="0"/>
              <a:t>Préparation</a:t>
            </a:r>
            <a:endParaRPr lang="de-CH" b="1" dirty="0" smtClean="0"/>
          </a:p>
          <a:p>
            <a:pPr marL="342900" indent="-342900">
              <a:buFont typeface="Arial" panose="020B0604020202020204" pitchFamily="34" charset="0"/>
              <a:buChar char="•"/>
            </a:pPr>
            <a:r>
              <a:rPr lang="de-CH" b="1" dirty="0" err="1" smtClean="0"/>
              <a:t>Accompagnement</a:t>
            </a:r>
            <a:endParaRPr lang="de-CH" b="1" dirty="0" smtClean="0"/>
          </a:p>
          <a:p>
            <a:pPr marL="342900" indent="-342900">
              <a:buFont typeface="Arial" panose="020B0604020202020204" pitchFamily="34" charset="0"/>
              <a:buChar char="•"/>
            </a:pPr>
            <a:r>
              <a:rPr lang="de-CH" b="1" dirty="0" err="1"/>
              <a:t>compensation</a:t>
            </a:r>
            <a:r>
              <a:rPr lang="de-CH" b="1" dirty="0"/>
              <a:t> </a:t>
            </a:r>
            <a:r>
              <a:rPr lang="de-CH" b="1" dirty="0" err="1"/>
              <a:t>financière</a:t>
            </a:r>
            <a:endParaRPr lang="de-CH" dirty="0"/>
          </a:p>
        </p:txBody>
      </p:sp>
      <p:sp>
        <p:nvSpPr>
          <p:cNvPr id="3" name="Titre 2"/>
          <p:cNvSpPr>
            <a:spLocks noGrp="1"/>
          </p:cNvSpPr>
          <p:nvPr>
            <p:ph type="title"/>
          </p:nvPr>
        </p:nvSpPr>
        <p:spPr/>
        <p:txBody>
          <a:bodyPr/>
          <a:lstStyle/>
          <a:p>
            <a:r>
              <a:rPr lang="de-CH" dirty="0">
                <a:solidFill>
                  <a:schemeClr val="tx1">
                    <a:lumMod val="75000"/>
                    <a:lumOff val="25000"/>
                  </a:schemeClr>
                </a:solidFill>
              </a:rPr>
              <a:t>En </a:t>
            </a:r>
            <a:r>
              <a:rPr lang="de-CH" dirty="0" err="1">
                <a:solidFill>
                  <a:schemeClr val="tx1">
                    <a:lumMod val="75000"/>
                    <a:lumOff val="25000"/>
                  </a:schemeClr>
                </a:solidFill>
              </a:rPr>
              <a:t>savoir</a:t>
            </a:r>
            <a:r>
              <a:rPr lang="de-CH" dirty="0">
                <a:solidFill>
                  <a:schemeClr val="tx1">
                    <a:lumMod val="75000"/>
                    <a:lumOff val="25000"/>
                  </a:schemeClr>
                </a:solidFill>
              </a:rPr>
              <a:t> plus - Pairs </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14</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4" name="Bildplatzhalter 3"/>
          <p:cNvSpPr>
            <a:spLocks noGrp="1"/>
          </p:cNvSpPr>
          <p:nvPr>
            <p:ph type="pic" idx="20"/>
          </p:nvPr>
        </p:nvSpPr>
        <p:spPr/>
      </p:sp>
      <p:pic>
        <p:nvPicPr>
          <p:cNvPr id="9" name="Espace réservé pour une image  6"/>
          <p:cNvPicPr>
            <a:picLocks noChangeAspect="1"/>
          </p:cNvPicPr>
          <p:nvPr/>
        </p:nvPicPr>
        <p:blipFill>
          <a:blip r:embed="rId3" cstate="hqprint">
            <a:extLst>
              <a:ext uri="{28A0092B-C50C-407E-A947-70E740481C1C}">
                <a14:useLocalDpi xmlns:a14="http://schemas.microsoft.com/office/drawing/2010/main" val="0"/>
              </a:ext>
            </a:extLst>
          </a:blip>
          <a:srcRect l="15477" r="15477"/>
          <a:stretch>
            <a:fillRect/>
          </a:stretch>
        </p:blipFill>
        <p:spPr>
          <a:xfrm>
            <a:off x="6560957" y="576000"/>
            <a:ext cx="6421843" cy="6200400"/>
          </a:xfrm>
          <a:prstGeom prst="rect">
            <a:avLst/>
          </a:prstGeom>
        </p:spPr>
      </p:pic>
    </p:spTree>
    <p:extLst>
      <p:ext uri="{BB962C8B-B14F-4D97-AF65-F5344CB8AC3E}">
        <p14:creationId xmlns:p14="http://schemas.microsoft.com/office/powerpoint/2010/main" val="1541664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r>
              <a:rPr lang="de-CH" dirty="0" err="1"/>
              <a:t>Premières</a:t>
            </a:r>
            <a:r>
              <a:rPr lang="de-CH" dirty="0"/>
              <a:t> </a:t>
            </a:r>
            <a:r>
              <a:rPr lang="de-CH" dirty="0" err="1" smtClean="0"/>
              <a:t>conclusions</a:t>
            </a:r>
            <a:endParaRPr lang="de-CH" dirty="0" smtClean="0"/>
          </a:p>
          <a:p>
            <a:pPr marL="342900" indent="-342900">
              <a:buFont typeface="Arial" panose="020B0604020202020204" pitchFamily="34" charset="0"/>
              <a:buChar char="•"/>
            </a:pPr>
            <a:r>
              <a:rPr lang="fr-FR" dirty="0"/>
              <a:t>Localisation dans </a:t>
            </a:r>
            <a:r>
              <a:rPr lang="fr-FR" dirty="0" smtClean="0"/>
              <a:t>l’organisation</a:t>
            </a:r>
          </a:p>
          <a:p>
            <a:pPr marL="342900" indent="-342900">
              <a:buFont typeface="Arial" panose="020B0604020202020204" pitchFamily="34" charset="0"/>
              <a:buChar char="•"/>
            </a:pPr>
            <a:r>
              <a:rPr lang="fr-FR" dirty="0" smtClean="0"/>
              <a:t>Reconnaissance </a:t>
            </a:r>
          </a:p>
          <a:p>
            <a:pPr marL="342900" indent="-342900">
              <a:buFont typeface="Arial" panose="020B0604020202020204" pitchFamily="34" charset="0"/>
              <a:buChar char="•"/>
            </a:pPr>
            <a:r>
              <a:rPr lang="fr-FR" dirty="0" smtClean="0"/>
              <a:t>Renforcer </a:t>
            </a:r>
            <a:r>
              <a:rPr lang="fr-FR" dirty="0"/>
              <a:t>la </a:t>
            </a:r>
            <a:r>
              <a:rPr lang="fr-FR" dirty="0" smtClean="0"/>
              <a:t>relation</a:t>
            </a:r>
          </a:p>
          <a:p>
            <a:pPr marL="342900" indent="-342900">
              <a:buFont typeface="Arial" panose="020B0604020202020204" pitchFamily="34" charset="0"/>
              <a:buChar char="•"/>
            </a:pPr>
            <a:r>
              <a:rPr lang="fr-FR" dirty="0" smtClean="0"/>
              <a:t>Opportunités </a:t>
            </a:r>
            <a:r>
              <a:rPr lang="fr-FR" dirty="0"/>
              <a:t>supplémentaires</a:t>
            </a:r>
            <a:endParaRPr lang="de-CH" dirty="0"/>
          </a:p>
        </p:txBody>
      </p:sp>
      <p:sp>
        <p:nvSpPr>
          <p:cNvPr id="3" name="Titre 2"/>
          <p:cNvSpPr>
            <a:spLocks noGrp="1"/>
          </p:cNvSpPr>
          <p:nvPr>
            <p:ph type="title"/>
          </p:nvPr>
        </p:nvSpPr>
        <p:spPr/>
        <p:txBody>
          <a:bodyPr/>
          <a:lstStyle/>
          <a:p>
            <a:r>
              <a:rPr lang="de-CH" dirty="0">
                <a:solidFill>
                  <a:schemeClr val="tx1">
                    <a:lumMod val="75000"/>
                    <a:lumOff val="25000"/>
                  </a:schemeClr>
                </a:solidFill>
              </a:rPr>
              <a:t>En </a:t>
            </a:r>
            <a:r>
              <a:rPr lang="de-CH" dirty="0" err="1">
                <a:solidFill>
                  <a:schemeClr val="tx1">
                    <a:lumMod val="75000"/>
                    <a:lumOff val="25000"/>
                  </a:schemeClr>
                </a:solidFill>
              </a:rPr>
              <a:t>savoir</a:t>
            </a:r>
            <a:r>
              <a:rPr lang="de-CH" dirty="0">
                <a:solidFill>
                  <a:schemeClr val="tx1">
                    <a:lumMod val="75000"/>
                    <a:lumOff val="25000"/>
                  </a:schemeClr>
                </a:solidFill>
              </a:rPr>
              <a:t> plus - Pairs </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15</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4" name="Bildplatzhalter 3"/>
          <p:cNvSpPr>
            <a:spLocks noGrp="1"/>
          </p:cNvSpPr>
          <p:nvPr>
            <p:ph type="pic" idx="20"/>
          </p:nvPr>
        </p:nvSpPr>
        <p:spPr/>
      </p:sp>
      <p:pic>
        <p:nvPicPr>
          <p:cNvPr id="9" name="Espace réservé pour une image  6"/>
          <p:cNvPicPr>
            <a:picLocks noChangeAspect="1"/>
          </p:cNvPicPr>
          <p:nvPr/>
        </p:nvPicPr>
        <p:blipFill>
          <a:blip r:embed="rId3" cstate="hqprint">
            <a:extLst>
              <a:ext uri="{28A0092B-C50C-407E-A947-70E740481C1C}">
                <a14:useLocalDpi xmlns:a14="http://schemas.microsoft.com/office/drawing/2010/main" val="0"/>
              </a:ext>
            </a:extLst>
          </a:blip>
          <a:srcRect l="15477" r="15477"/>
          <a:stretch>
            <a:fillRect/>
          </a:stretch>
        </p:blipFill>
        <p:spPr>
          <a:xfrm>
            <a:off x="6560957" y="576000"/>
            <a:ext cx="6421843" cy="6200400"/>
          </a:xfrm>
          <a:prstGeom prst="rect">
            <a:avLst/>
          </a:prstGeom>
        </p:spPr>
      </p:pic>
    </p:spTree>
    <p:extLst>
      <p:ext uri="{BB962C8B-B14F-4D97-AF65-F5344CB8AC3E}">
        <p14:creationId xmlns:p14="http://schemas.microsoft.com/office/powerpoint/2010/main" val="2319854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117894"/>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2</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a:solidFill>
                  <a:schemeClr val="tx1">
                    <a:lumMod val="75000"/>
                    <a:lumOff val="25000"/>
                  </a:schemeClr>
                </a:solidFill>
              </a:rPr>
              <a:t>De « FocusTravail </a:t>
            </a:r>
            <a:r>
              <a:rPr lang="de-CH" dirty="0" smtClean="0">
                <a:solidFill>
                  <a:schemeClr val="tx1">
                    <a:lumMod val="75000"/>
                    <a:lumOff val="25000"/>
                  </a:schemeClr>
                </a:solidFill>
              </a:rPr>
              <a:t>» à</a:t>
            </a:r>
            <a:r>
              <a:rPr lang="de-CH" dirty="0">
                <a:solidFill>
                  <a:schemeClr val="tx1">
                    <a:lumMod val="75000"/>
                    <a:lumOff val="25000"/>
                  </a:schemeClr>
                </a:solidFill>
              </a:rPr>
              <a:t/>
            </a:r>
            <a:br>
              <a:rPr lang="de-CH" dirty="0">
                <a:solidFill>
                  <a:schemeClr val="tx1">
                    <a:lumMod val="75000"/>
                    <a:lumOff val="25000"/>
                  </a:schemeClr>
                </a:solidFill>
              </a:rPr>
            </a:br>
            <a:r>
              <a:rPr lang="de-CH" dirty="0" smtClean="0">
                <a:solidFill>
                  <a:schemeClr val="tx1">
                    <a:lumMod val="75000"/>
                    <a:lumOff val="25000"/>
                  </a:schemeClr>
                </a:solidFill>
              </a:rPr>
              <a:t>« </a:t>
            </a:r>
            <a:r>
              <a:rPr lang="de-CH" dirty="0">
                <a:solidFill>
                  <a:schemeClr val="tx1">
                    <a:lumMod val="75000"/>
                    <a:lumOff val="25000"/>
                  </a:schemeClr>
                </a:solidFill>
              </a:rPr>
              <a:t>Rendez-vous Perspektive »</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099097" y="389595"/>
            <a:ext cx="1360904" cy="2047111"/>
          </a:xfrm>
          <a:prstGeom prst="rect">
            <a:avLst/>
          </a:prstGeom>
        </p:spPr>
      </p:pic>
    </p:spTree>
    <p:extLst>
      <p:ext uri="{BB962C8B-B14F-4D97-AF65-F5344CB8AC3E}">
        <p14:creationId xmlns:p14="http://schemas.microsoft.com/office/powerpoint/2010/main" val="107399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half" idx="2"/>
          </p:nvPr>
        </p:nvSpPr>
        <p:spPr/>
        <p:txBody>
          <a:bodyPr/>
          <a:lstStyle/>
          <a:p>
            <a:endParaRPr lang="de-CH" dirty="0"/>
          </a:p>
        </p:txBody>
      </p:sp>
      <p:sp>
        <p:nvSpPr>
          <p:cNvPr id="3" name="Titel 2"/>
          <p:cNvSpPr>
            <a:spLocks noGrp="1"/>
          </p:cNvSpPr>
          <p:nvPr>
            <p:ph type="title"/>
          </p:nvPr>
        </p:nvSpPr>
        <p:spPr/>
        <p:txBody>
          <a:bodyPr/>
          <a:lstStyle/>
          <a:p>
            <a:r>
              <a:rPr lang="fr-FR" dirty="0"/>
              <a:t>Département des affaires sociales</a:t>
            </a:r>
            <a:endParaRPr lang="de-CH" dirty="0"/>
          </a:p>
        </p:txBody>
      </p:sp>
      <p:sp>
        <p:nvSpPr>
          <p:cNvPr id="5" name="Foliennummernplatzhalter 4"/>
          <p:cNvSpPr>
            <a:spLocks noGrp="1"/>
          </p:cNvSpPr>
          <p:nvPr>
            <p:ph type="sldNum" sz="quarter" idx="4"/>
          </p:nvPr>
        </p:nvSpPr>
        <p:spPr/>
        <p:txBody>
          <a:bodyPr/>
          <a:lstStyle/>
          <a:p>
            <a:fld id="{798DFF44-667F-4E51-8211-A23BACAB062B}" type="slidenum">
              <a:rPr lang="de-CH" smtClean="0"/>
              <a:pPr/>
              <a:t>3</a:t>
            </a:fld>
            <a:endParaRPr lang="de-CH" dirty="0"/>
          </a:p>
        </p:txBody>
      </p:sp>
      <p:sp>
        <p:nvSpPr>
          <p:cNvPr id="6" name="Fußzeilenplatzhalter 5"/>
          <p:cNvSpPr>
            <a:spLocks noGrp="1"/>
          </p:cNvSpPr>
          <p:nvPr>
            <p:ph type="ftr" sz="quarter" idx="3"/>
          </p:nvPr>
        </p:nvSpPr>
        <p:spPr/>
        <p:txBody>
          <a:bodyPr/>
          <a:lstStyle/>
          <a:p>
            <a:endParaRPr lang="de-CH" dirty="0"/>
          </a:p>
        </p:txBody>
      </p:sp>
      <p:sp>
        <p:nvSpPr>
          <p:cNvPr id="7" name="Bildplatzhalter 6"/>
          <p:cNvSpPr>
            <a:spLocks noGrp="1"/>
          </p:cNvSpPr>
          <p:nvPr>
            <p:ph type="pic" idx="20"/>
          </p:nvPr>
        </p:nvSpPr>
        <p:spPr/>
      </p:sp>
      <p:pic>
        <p:nvPicPr>
          <p:cNvPr id="8" name="Grafik 7"/>
          <p:cNvPicPr>
            <a:picLocks noChangeAspect="1"/>
          </p:cNvPicPr>
          <p:nvPr/>
        </p:nvPicPr>
        <p:blipFill>
          <a:blip r:embed="rId2"/>
          <a:stretch>
            <a:fillRect/>
          </a:stretch>
        </p:blipFill>
        <p:spPr>
          <a:xfrm>
            <a:off x="5757182" y="0"/>
            <a:ext cx="6919353" cy="7386483"/>
          </a:xfrm>
          <a:prstGeom prst="rect">
            <a:avLst/>
          </a:prstGeom>
        </p:spPr>
      </p:pic>
      <p:sp>
        <p:nvSpPr>
          <p:cNvPr id="9" name="Ellipse 8"/>
          <p:cNvSpPr/>
          <p:nvPr/>
        </p:nvSpPr>
        <p:spPr>
          <a:xfrm>
            <a:off x="9068075" y="6624000"/>
            <a:ext cx="2210872" cy="84525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42951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267933"/>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4</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smtClean="0">
                <a:solidFill>
                  <a:schemeClr val="tx1">
                    <a:lumMod val="75000"/>
                    <a:lumOff val="25000"/>
                  </a:schemeClr>
                </a:solidFill>
              </a:rPr>
              <a:t>Ensemble-Gemeinsam</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122745" y="558108"/>
            <a:ext cx="1360904" cy="2047111"/>
          </a:xfrm>
          <a:prstGeom prst="rect">
            <a:avLst/>
          </a:prstGeom>
        </p:spPr>
      </p:pic>
      <p:sp>
        <p:nvSpPr>
          <p:cNvPr id="12" name="Ellipse 11"/>
          <p:cNvSpPr/>
          <p:nvPr/>
        </p:nvSpPr>
        <p:spPr>
          <a:xfrm>
            <a:off x="6382800" y="70364"/>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66382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117894"/>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5</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smtClean="0">
                <a:solidFill>
                  <a:schemeClr val="tx1">
                    <a:lumMod val="75000"/>
                    <a:lumOff val="25000"/>
                  </a:schemeClr>
                </a:solidFill>
              </a:rPr>
              <a:t>Atelier de </a:t>
            </a:r>
            <a:r>
              <a:rPr lang="de-CH" dirty="0" err="1" smtClean="0">
                <a:solidFill>
                  <a:schemeClr val="tx1">
                    <a:lumMod val="75000"/>
                    <a:lumOff val="25000"/>
                  </a:schemeClr>
                </a:solidFill>
              </a:rPr>
              <a:t>groupe</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092998" y="432143"/>
            <a:ext cx="1360904" cy="2047111"/>
          </a:xfrm>
          <a:prstGeom prst="rect">
            <a:avLst/>
          </a:prstGeom>
        </p:spPr>
      </p:pic>
      <p:sp>
        <p:nvSpPr>
          <p:cNvPr id="12" name="Ellipse 11"/>
          <p:cNvSpPr/>
          <p:nvPr/>
        </p:nvSpPr>
        <p:spPr>
          <a:xfrm>
            <a:off x="6382800" y="2290932"/>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94005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183" y="756712"/>
            <a:ext cx="11576741" cy="6005188"/>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6</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480331" y="275389"/>
            <a:ext cx="12410951" cy="1207265"/>
          </a:xfrm>
        </p:spPr>
        <p:txBody>
          <a:bodyPr/>
          <a:lstStyle/>
          <a:p>
            <a:r>
              <a:rPr lang="de-CH" dirty="0" smtClean="0">
                <a:solidFill>
                  <a:schemeClr val="tx1">
                    <a:lumMod val="75000"/>
                    <a:lumOff val="25000"/>
                  </a:schemeClr>
                </a:solidFill>
              </a:rPr>
              <a:t>Atelier de </a:t>
            </a:r>
            <a:r>
              <a:rPr lang="de-CH" dirty="0" err="1" smtClean="0">
                <a:solidFill>
                  <a:schemeClr val="tx1">
                    <a:lumMod val="75000"/>
                    <a:lumOff val="25000"/>
                  </a:schemeClr>
                </a:solidFill>
              </a:rPr>
              <a:t>groupe</a:t>
            </a:r>
            <a:endParaRPr lang="de-CH" dirty="0">
              <a:solidFill>
                <a:schemeClr val="tx1">
                  <a:lumMod val="75000"/>
                  <a:lumOff val="25000"/>
                </a:schemeClr>
              </a:solidFill>
            </a:endParaRPr>
          </a:p>
        </p:txBody>
      </p:sp>
    </p:spTree>
    <p:extLst>
      <p:ext uri="{BB962C8B-B14F-4D97-AF65-F5344CB8AC3E}">
        <p14:creationId xmlns:p14="http://schemas.microsoft.com/office/powerpoint/2010/main" val="2023074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267933"/>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7</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b="0" dirty="0" smtClean="0"/>
              <a:t>Service des </a:t>
            </a:r>
            <a:r>
              <a:rPr lang="de-CH" b="0" dirty="0" err="1" smtClean="0"/>
              <a:t>occupations</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099097" y="558109"/>
            <a:ext cx="1360904" cy="2047111"/>
          </a:xfrm>
          <a:prstGeom prst="rect">
            <a:avLst/>
          </a:prstGeom>
        </p:spPr>
      </p:pic>
      <p:sp>
        <p:nvSpPr>
          <p:cNvPr id="12" name="Ellipse 11"/>
          <p:cNvSpPr/>
          <p:nvPr/>
        </p:nvSpPr>
        <p:spPr>
          <a:xfrm>
            <a:off x="4229368" y="3628801"/>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926971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576000" y="1712684"/>
            <a:ext cx="5806800" cy="4186391"/>
          </a:xfrm>
        </p:spPr>
        <p:txBody>
          <a:bodyPr/>
          <a:lstStyle/>
          <a:p>
            <a:endParaRPr lang="de-CH" dirty="0" smtClean="0"/>
          </a:p>
          <a:p>
            <a:endParaRPr lang="de-CH" dirty="0"/>
          </a:p>
          <a:p>
            <a:endParaRPr lang="de-CH" dirty="0"/>
          </a:p>
        </p:txBody>
      </p:sp>
      <p:sp>
        <p:nvSpPr>
          <p:cNvPr id="3" name="Titre 2"/>
          <p:cNvSpPr>
            <a:spLocks noGrp="1"/>
          </p:cNvSpPr>
          <p:nvPr>
            <p:ph type="title"/>
          </p:nvPr>
        </p:nvSpPr>
        <p:spPr>
          <a:xfrm>
            <a:off x="576000" y="576000"/>
            <a:ext cx="5806800" cy="680400"/>
          </a:xfrm>
        </p:spPr>
        <p:txBody>
          <a:bodyPr/>
          <a:lstStyle/>
          <a:p>
            <a:r>
              <a:rPr lang="de-CH" b="0" dirty="0"/>
              <a:t>Service des </a:t>
            </a:r>
            <a:r>
              <a:rPr lang="de-CH" b="0" dirty="0" err="1"/>
              <a:t>occupations</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8</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8" name="Espace réservé du texte 1"/>
          <p:cNvSpPr txBox="1">
            <a:spLocks/>
          </p:cNvSpPr>
          <p:nvPr/>
        </p:nvSpPr>
        <p:spPr>
          <a:xfrm>
            <a:off x="437322" y="4830416"/>
            <a:ext cx="5945478" cy="1793583"/>
          </a:xfrm>
          <a:prstGeom prst="rect">
            <a:avLst/>
          </a:prstGeom>
        </p:spPr>
        <p:txBody>
          <a:bodyPr vert="horz" lIns="0" tIns="0" rIns="0" bIns="0" rtlCol="0">
            <a:noAutofit/>
          </a:bodyPr>
          <a:lstStyle>
            <a:lvl1pPr marL="0" indent="0" algn="l" defTabSz="914332" rtl="0" eaLnBrk="1" latinLnBrk="0" hangingPunct="1">
              <a:lnSpc>
                <a:spcPts val="2700"/>
              </a:lnSpc>
              <a:spcBef>
                <a:spcPts val="1000"/>
              </a:spcBef>
              <a:buClr>
                <a:srgbClr val="DD0B15"/>
              </a:buClr>
              <a:buFontTx/>
              <a:buNone/>
              <a:defRPr sz="2200" kern="1200">
                <a:solidFill>
                  <a:schemeClr val="tx1"/>
                </a:solidFill>
                <a:latin typeface="Fira Sans ExtraLight" panose="020B0403050000020004" pitchFamily="34" charset="0"/>
                <a:ea typeface="+mn-ea"/>
                <a:cs typeface="+mn-cs"/>
              </a:defRPr>
            </a:lvl1pPr>
            <a:lvl2pPr marL="457167" indent="0" algn="l" defTabSz="914332" rtl="0" eaLnBrk="1" latinLnBrk="0" hangingPunct="1">
              <a:lnSpc>
                <a:spcPct val="90000"/>
              </a:lnSpc>
              <a:spcBef>
                <a:spcPts val="500"/>
              </a:spcBef>
              <a:buClr>
                <a:srgbClr val="DD0B15"/>
              </a:buClr>
              <a:buFontTx/>
              <a:buNone/>
              <a:defRPr sz="1400" kern="1200">
                <a:solidFill>
                  <a:schemeClr val="tx1"/>
                </a:solidFill>
                <a:latin typeface="Trebuchet MS" panose="020B0603020202020204" pitchFamily="34" charset="0"/>
                <a:ea typeface="+mn-ea"/>
                <a:cs typeface="+mn-cs"/>
              </a:defRPr>
            </a:lvl2pPr>
            <a:lvl3pPr marL="914332" indent="0" algn="l" defTabSz="914332" rtl="0" eaLnBrk="1" latinLnBrk="0" hangingPunct="1">
              <a:lnSpc>
                <a:spcPct val="90000"/>
              </a:lnSpc>
              <a:spcBef>
                <a:spcPts val="500"/>
              </a:spcBef>
              <a:buClr>
                <a:srgbClr val="DD0B15"/>
              </a:buClr>
              <a:buFontTx/>
              <a:buNone/>
              <a:defRPr sz="1200" kern="1200">
                <a:solidFill>
                  <a:schemeClr val="tx1"/>
                </a:solidFill>
                <a:latin typeface="Trebuchet MS" panose="020B0603020202020204" pitchFamily="34" charset="0"/>
                <a:ea typeface="+mn-ea"/>
                <a:cs typeface="+mn-cs"/>
              </a:defRPr>
            </a:lvl3pPr>
            <a:lvl4pPr marL="1371498" indent="0" algn="l" defTabSz="914332" rtl="0" eaLnBrk="1" latinLnBrk="0" hangingPunct="1">
              <a:lnSpc>
                <a:spcPct val="90000"/>
              </a:lnSpc>
              <a:spcBef>
                <a:spcPts val="500"/>
              </a:spcBef>
              <a:buClr>
                <a:srgbClr val="DD0B15"/>
              </a:buClr>
              <a:buFontTx/>
              <a:buNone/>
              <a:defRPr sz="1000" kern="1200">
                <a:solidFill>
                  <a:schemeClr val="tx1"/>
                </a:solidFill>
                <a:latin typeface="Trebuchet MS" panose="020B0603020202020204" pitchFamily="34" charset="0"/>
                <a:ea typeface="+mn-ea"/>
                <a:cs typeface="+mn-cs"/>
              </a:defRPr>
            </a:lvl4pPr>
            <a:lvl5pPr marL="1828664" indent="0" algn="l" defTabSz="914332" rtl="0" eaLnBrk="1" latinLnBrk="0" hangingPunct="1">
              <a:lnSpc>
                <a:spcPct val="90000"/>
              </a:lnSpc>
              <a:spcBef>
                <a:spcPts val="500"/>
              </a:spcBef>
              <a:buClr>
                <a:srgbClr val="DD0B15"/>
              </a:buClr>
              <a:buFontTx/>
              <a:buNone/>
              <a:defRPr sz="1000" kern="1200">
                <a:solidFill>
                  <a:schemeClr val="tx1"/>
                </a:solidFill>
                <a:latin typeface="Trebuchet MS" panose="020B0603020202020204" pitchFamily="34" charset="0"/>
                <a:ea typeface="+mn-ea"/>
                <a:cs typeface="+mn-cs"/>
              </a:defRPr>
            </a:lvl5pPr>
            <a:lvl6pPr marL="2285830" indent="0" algn="l" defTabSz="914332"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2994" indent="0" algn="l" defTabSz="914332"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160" indent="0" algn="l" defTabSz="914332"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327" indent="0" algn="l" defTabSz="914332"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de-CH" dirty="0" smtClean="0"/>
          </a:p>
          <a:p>
            <a:pPr marL="342900" indent="-342900">
              <a:buFont typeface="Arial" panose="020B0604020202020204" pitchFamily="34" charset="0"/>
              <a:buChar char="•"/>
            </a:pPr>
            <a:endParaRPr lang="de-CH" dirty="0" smtClean="0"/>
          </a:p>
          <a:p>
            <a:pPr marL="342900" indent="-342900">
              <a:buFont typeface="Arial" panose="020B0604020202020204" pitchFamily="34" charset="0"/>
              <a:buChar char="•"/>
            </a:pPr>
            <a:endParaRPr lang="de-CH" dirty="0" smtClean="0"/>
          </a:p>
          <a:p>
            <a:endParaRPr lang="de-CH" dirty="0"/>
          </a:p>
        </p:txBody>
      </p:sp>
      <p:pic>
        <p:nvPicPr>
          <p:cNvPr id="9" name="Espace réservé pour une 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04751" y="1050526"/>
            <a:ext cx="7241094" cy="5430820"/>
          </a:xfrm>
          <a:prstGeom prst="rect">
            <a:avLst/>
          </a:prstGeom>
        </p:spPr>
      </p:pic>
      <p:pic>
        <p:nvPicPr>
          <p:cNvPr id="10" name="Grafik 9"/>
          <p:cNvPicPr>
            <a:picLocks noChangeAspect="1"/>
          </p:cNvPicPr>
          <p:nvPr/>
        </p:nvPicPr>
        <p:blipFill>
          <a:blip r:embed="rId4"/>
          <a:stretch>
            <a:fillRect/>
          </a:stretch>
        </p:blipFill>
        <p:spPr>
          <a:xfrm>
            <a:off x="789425" y="1782618"/>
            <a:ext cx="1685272" cy="1091597"/>
          </a:xfrm>
          <a:prstGeom prst="rect">
            <a:avLst/>
          </a:prstGeom>
        </p:spPr>
      </p:pic>
      <p:pic>
        <p:nvPicPr>
          <p:cNvPr id="11" name="Grafik 10"/>
          <p:cNvPicPr>
            <a:picLocks noChangeAspect="1"/>
          </p:cNvPicPr>
          <p:nvPr/>
        </p:nvPicPr>
        <p:blipFill>
          <a:blip r:embed="rId5"/>
          <a:stretch>
            <a:fillRect/>
          </a:stretch>
        </p:blipFill>
        <p:spPr>
          <a:xfrm>
            <a:off x="2884749" y="1655759"/>
            <a:ext cx="3915087" cy="765272"/>
          </a:xfrm>
          <a:prstGeom prst="rect">
            <a:avLst/>
          </a:prstGeom>
        </p:spPr>
      </p:pic>
      <p:pic>
        <p:nvPicPr>
          <p:cNvPr id="12" name="Grafik 11"/>
          <p:cNvPicPr>
            <a:picLocks noChangeAspect="1"/>
          </p:cNvPicPr>
          <p:nvPr/>
        </p:nvPicPr>
        <p:blipFill>
          <a:blip r:embed="rId6"/>
          <a:stretch>
            <a:fillRect/>
          </a:stretch>
        </p:blipFill>
        <p:spPr>
          <a:xfrm>
            <a:off x="453465" y="3475089"/>
            <a:ext cx="1981200" cy="1019175"/>
          </a:xfrm>
          <a:prstGeom prst="rect">
            <a:avLst/>
          </a:prstGeom>
        </p:spPr>
      </p:pic>
      <p:pic>
        <p:nvPicPr>
          <p:cNvPr id="13" name="Grafik 12"/>
          <p:cNvPicPr>
            <a:picLocks noChangeAspect="1"/>
          </p:cNvPicPr>
          <p:nvPr/>
        </p:nvPicPr>
        <p:blipFill>
          <a:blip r:embed="rId7"/>
          <a:stretch>
            <a:fillRect/>
          </a:stretch>
        </p:blipFill>
        <p:spPr>
          <a:xfrm>
            <a:off x="5277470" y="3154932"/>
            <a:ext cx="1771650" cy="1219200"/>
          </a:xfrm>
          <a:prstGeom prst="rect">
            <a:avLst/>
          </a:prstGeom>
        </p:spPr>
      </p:pic>
      <p:pic>
        <p:nvPicPr>
          <p:cNvPr id="14" name="Grafik 13"/>
          <p:cNvPicPr>
            <a:picLocks noChangeAspect="1"/>
          </p:cNvPicPr>
          <p:nvPr/>
        </p:nvPicPr>
        <p:blipFill>
          <a:blip r:embed="rId8"/>
          <a:stretch>
            <a:fillRect/>
          </a:stretch>
        </p:blipFill>
        <p:spPr>
          <a:xfrm>
            <a:off x="2728445" y="4710284"/>
            <a:ext cx="2711933" cy="627282"/>
          </a:xfrm>
          <a:prstGeom prst="rect">
            <a:avLst/>
          </a:prstGeom>
        </p:spPr>
      </p:pic>
      <p:pic>
        <p:nvPicPr>
          <p:cNvPr id="4" name="Grafik 3"/>
          <p:cNvPicPr>
            <a:picLocks noChangeAspect="1"/>
          </p:cNvPicPr>
          <p:nvPr/>
        </p:nvPicPr>
        <p:blipFill>
          <a:blip r:embed="rId9"/>
          <a:stretch>
            <a:fillRect/>
          </a:stretch>
        </p:blipFill>
        <p:spPr>
          <a:xfrm>
            <a:off x="2522733" y="2931284"/>
            <a:ext cx="2634818" cy="996958"/>
          </a:xfrm>
          <a:prstGeom prst="rect">
            <a:avLst/>
          </a:prstGeom>
        </p:spPr>
      </p:pic>
    </p:spTree>
    <p:extLst>
      <p:ext uri="{BB962C8B-B14F-4D97-AF65-F5344CB8AC3E}">
        <p14:creationId xmlns:p14="http://schemas.microsoft.com/office/powerpoint/2010/main" val="572522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207772"/>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9</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err="1" smtClean="0"/>
              <a:t>Lieu</a:t>
            </a:r>
            <a:r>
              <a:rPr lang="de-CH" dirty="0" smtClean="0"/>
              <a:t> de </a:t>
            </a:r>
            <a:r>
              <a:rPr lang="de-CH" dirty="0" err="1" smtClean="0"/>
              <a:t>rencontre</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160007" y="480514"/>
            <a:ext cx="1360904" cy="2047111"/>
          </a:xfrm>
          <a:prstGeom prst="rect">
            <a:avLst/>
          </a:prstGeom>
        </p:spPr>
      </p:pic>
      <p:sp>
        <p:nvSpPr>
          <p:cNvPr id="12" name="Ellipse 11"/>
          <p:cNvSpPr/>
          <p:nvPr/>
        </p:nvSpPr>
        <p:spPr>
          <a:xfrm>
            <a:off x="4185175" y="1163721"/>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88157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dt Biel">
  <a:themeElements>
    <a:clrScheme name="Stadt Biel">
      <a:dk1>
        <a:sysClr val="windowText" lastClr="000000"/>
      </a:dk1>
      <a:lt1>
        <a:sysClr val="window" lastClr="FFFFFF"/>
      </a:lt1>
      <a:dk2>
        <a:srgbClr val="BABAB3"/>
      </a:dk2>
      <a:lt2>
        <a:srgbClr val="F2F2F2"/>
      </a:lt2>
      <a:accent1>
        <a:srgbClr val="DD0B15"/>
      </a:accent1>
      <a:accent2>
        <a:srgbClr val="2E83DD"/>
      </a:accent2>
      <a:accent3>
        <a:srgbClr val="FFDE11"/>
      </a:accent3>
      <a:accent4>
        <a:srgbClr val="18CCC9"/>
      </a:accent4>
      <a:accent5>
        <a:srgbClr val="FF9900"/>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 marketing 1-sprachig DE mit Canvas Fira Sans.potx" id="{AD742A04-C405-40C8-8B1B-26EBF37E355B}" vid="{0F9556C7-2DC8-408F-AB7E-78BA1C7FD83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487901E8398F24E9A8DE2896A7B46C2" ma:contentTypeVersion="2" ma:contentTypeDescription="Ein neues Dokument erstellen." ma:contentTypeScope="" ma:versionID="5a706f054537a9176f74ccc9d3bd7d80">
  <xsd:schema xmlns:xsd="http://www.w3.org/2001/XMLSchema" xmlns:xs="http://www.w3.org/2001/XMLSchema" xmlns:p="http://schemas.microsoft.com/office/2006/metadata/properties" xmlns:ns1="http://schemas.microsoft.com/sharepoint/v3" xmlns:ns2="0f4e3356-3a6d-4834-b579-e9bdc29bc43c" targetNamespace="http://schemas.microsoft.com/office/2006/metadata/properties" ma:root="true" ma:fieldsID="9bb38209b71d55d12ebc4a690635035d" ns1:_="" ns2:_="">
    <xsd:import namespace="http://schemas.microsoft.com/sharepoint/v3"/>
    <xsd:import namespace="0f4e3356-3a6d-4834-b579-e9bdc29bc43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4e3356-3a6d-4834-b579-e9bdc29bc43c"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8525932-18F6-46C2-978C-01FF2163F85C}">
  <ds:schemaRefs>
    <ds:schemaRef ds:uri="http://schemas.microsoft.com/sharepoint/v3/contenttype/forms"/>
  </ds:schemaRefs>
</ds:datastoreItem>
</file>

<file path=customXml/itemProps2.xml><?xml version="1.0" encoding="utf-8"?>
<ds:datastoreItem xmlns:ds="http://schemas.openxmlformats.org/officeDocument/2006/customXml" ds:itemID="{8D8607A2-73A9-4722-8A2B-03B39EC34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4e3356-3a6d-4834-b579-e9bdc29bc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2AC3D0-CE30-4850-8CB9-EF727BEE7CAB}">
  <ds:schemaRefs>
    <ds:schemaRef ds:uri="http://purl.org/dc/terms/"/>
    <ds:schemaRef ds:uri="http://schemas.openxmlformats.org/package/2006/metadata/core-properties"/>
    <ds:schemaRef ds:uri="http://purl.org/dc/dcmitype/"/>
    <ds:schemaRef ds:uri="http://schemas.microsoft.com/office/infopath/2007/PartnerControls"/>
    <ds:schemaRef ds:uri="0f4e3356-3a6d-4834-b579-e9bdc29bc43c"/>
    <ds:schemaRef ds:uri="http://schemas.microsoft.com/office/2006/documentManagement/types"/>
    <ds:schemaRef ds:uri="http://schemas.microsoft.com/office/2006/metadata/properties"/>
    <ds:schemaRef ds:uri="http://schemas.microsoft.com/sharepoint/v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Präsentation marketing 1-sprachig DE mit Canvas Fira Sans</Template>
  <TotalTime>0</TotalTime>
  <Words>257</Words>
  <Application>Microsoft Office PowerPoint</Application>
  <PresentationFormat>Benutzerdefiniert</PresentationFormat>
  <Paragraphs>91</Paragraphs>
  <Slides>15</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Fira Sans ExtraBold</vt:lpstr>
      <vt:lpstr>Fira Sans ExtraLight</vt:lpstr>
      <vt:lpstr>Trebuchet MS</vt:lpstr>
      <vt:lpstr>Stadt Biel</vt:lpstr>
      <vt:lpstr>PowerPoint-Präsentation</vt:lpstr>
      <vt:lpstr>De « FocusTravail » à « Rendez-vous Perspektive »</vt:lpstr>
      <vt:lpstr>Département des affaires sociales</vt:lpstr>
      <vt:lpstr>Ensemble-Gemeinsam</vt:lpstr>
      <vt:lpstr>Atelier de groupe</vt:lpstr>
      <vt:lpstr>Atelier de groupe</vt:lpstr>
      <vt:lpstr>Service des occupations</vt:lpstr>
      <vt:lpstr>Service des occupations</vt:lpstr>
      <vt:lpstr>Lieu de rencontre</vt:lpstr>
      <vt:lpstr>PowerPoint-Präsentation</vt:lpstr>
      <vt:lpstr>En savoir plus</vt:lpstr>
      <vt:lpstr>En savoir plus - Concept </vt:lpstr>
      <vt:lpstr>En savoir plus - Pairs </vt:lpstr>
      <vt:lpstr>En savoir plus - Pairs </vt:lpstr>
      <vt:lpstr>En savoir plus - Pairs </vt:lpstr>
    </vt:vector>
  </TitlesOfParts>
  <Company>Stadt Biel - Ville de Bienne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Guggisberg Andreas</dc:creator>
  <cp:lastModifiedBy>Guggisberg Andreas</cp:lastModifiedBy>
  <cp:revision>120</cp:revision>
  <cp:lastPrinted>2025-02-25T21:02:35Z</cp:lastPrinted>
  <dcterms:created xsi:type="dcterms:W3CDTF">2023-03-13T14:56:02Z</dcterms:created>
  <dcterms:modified xsi:type="dcterms:W3CDTF">2025-06-04T09:38:47Z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0x010100F487901E8398F24E9A8DE2896A7B46C2</vt:lpwstr>
  </property>
</Properties>
</file>