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9"/>
  </p:notesMasterIdLst>
  <p:sldIdLst>
    <p:sldId id="256" r:id="rId6"/>
    <p:sldId id="272" r:id="rId7"/>
    <p:sldId id="271" r:id="rId8"/>
    <p:sldId id="274" r:id="rId9"/>
    <p:sldId id="270" r:id="rId10"/>
    <p:sldId id="282" r:id="rId11"/>
    <p:sldId id="260" r:id="rId12"/>
    <p:sldId id="264" r:id="rId13"/>
    <p:sldId id="278" r:id="rId14"/>
    <p:sldId id="279" r:id="rId15"/>
    <p:sldId id="280" r:id="rId16"/>
    <p:sldId id="276" r:id="rId17"/>
    <p:sldId id="277" r:id="rId18"/>
  </p:sldIdLst>
  <p:sldSz cx="13428663" cy="7559675"/>
  <p:notesSz cx="9855200" cy="14287500"/>
  <p:defaultTextStyle>
    <a:lvl1pPr marL="0" algn="l" defTabSz="1007394" rtl="0" eaLnBrk="1" latinLnBrk="0" hangingPunct="1">
      <a:defRPr sz="1983" kern="1200">
        <a:solidFill>
          <a:schemeClr val="tx1"/>
        </a:solidFill>
        <a:latin typeface="+mn-lt"/>
        <a:ea typeface="+mn-ea"/>
        <a:cs typeface="+mn-cs"/>
      </a:defRPr>
    </a:lvl1pPr>
    <a:lvl2pPr marL="503697" algn="l" defTabSz="1007394" rtl="0" eaLnBrk="1" latinLnBrk="0" hangingPunct="1">
      <a:defRPr sz="1983" kern="1200">
        <a:solidFill>
          <a:schemeClr val="tx1"/>
        </a:solidFill>
        <a:latin typeface="+mn-lt"/>
        <a:ea typeface="+mn-ea"/>
        <a:cs typeface="+mn-cs"/>
      </a:defRPr>
    </a:lvl2pPr>
    <a:lvl3pPr marL="1007394" algn="l" defTabSz="1007394" rtl="0" eaLnBrk="1" latinLnBrk="0" hangingPunct="1">
      <a:defRPr sz="1983" kern="1200">
        <a:solidFill>
          <a:schemeClr val="tx1"/>
        </a:solidFill>
        <a:latin typeface="+mn-lt"/>
        <a:ea typeface="+mn-ea"/>
        <a:cs typeface="+mn-cs"/>
      </a:defRPr>
    </a:lvl3pPr>
    <a:lvl4pPr marL="1511092" algn="l" defTabSz="1007394" rtl="0" eaLnBrk="1" latinLnBrk="0" hangingPunct="1">
      <a:defRPr sz="1983" kern="1200">
        <a:solidFill>
          <a:schemeClr val="tx1"/>
        </a:solidFill>
        <a:latin typeface="+mn-lt"/>
        <a:ea typeface="+mn-ea"/>
        <a:cs typeface="+mn-cs"/>
      </a:defRPr>
    </a:lvl4pPr>
    <a:lvl5pPr marL="2014789" algn="l" defTabSz="1007394" rtl="0" eaLnBrk="1" latinLnBrk="0" hangingPunct="1">
      <a:defRPr sz="1983" kern="1200">
        <a:solidFill>
          <a:schemeClr val="tx1"/>
        </a:solidFill>
        <a:latin typeface="+mn-lt"/>
        <a:ea typeface="+mn-ea"/>
        <a:cs typeface="+mn-cs"/>
      </a:defRPr>
    </a:lvl5pPr>
    <a:lvl6pPr marL="2518486" algn="l" defTabSz="1007394" rtl="0" eaLnBrk="1" latinLnBrk="0" hangingPunct="1">
      <a:defRPr sz="1983" kern="1200">
        <a:solidFill>
          <a:schemeClr val="tx1"/>
        </a:solidFill>
        <a:latin typeface="+mn-lt"/>
        <a:ea typeface="+mn-ea"/>
        <a:cs typeface="+mn-cs"/>
      </a:defRPr>
    </a:lvl6pPr>
    <a:lvl7pPr marL="3022183" algn="l" defTabSz="1007394" rtl="0" eaLnBrk="1" latinLnBrk="0" hangingPunct="1">
      <a:defRPr sz="1983" kern="1200">
        <a:solidFill>
          <a:schemeClr val="tx1"/>
        </a:solidFill>
        <a:latin typeface="+mn-lt"/>
        <a:ea typeface="+mn-ea"/>
        <a:cs typeface="+mn-cs"/>
      </a:defRPr>
    </a:lvl7pPr>
    <a:lvl8pPr marL="3525881" algn="l" defTabSz="1007394" rtl="0" eaLnBrk="1" latinLnBrk="0" hangingPunct="1">
      <a:defRPr sz="1983" kern="1200">
        <a:solidFill>
          <a:schemeClr val="tx1"/>
        </a:solidFill>
        <a:latin typeface="+mn-lt"/>
        <a:ea typeface="+mn-ea"/>
        <a:cs typeface="+mn-cs"/>
      </a:defRPr>
    </a:lvl8pPr>
    <a:lvl9pPr marL="4029578" algn="l" defTabSz="1007394" rtl="0" eaLnBrk="1" latinLnBrk="0" hangingPunct="1">
      <a:defRPr sz="198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abet Fatima" initials="MF" lastIdx="2" clrIdx="0">
    <p:extLst>
      <p:ext uri="{19B8F6BF-5375-455C-9EA6-DF929625EA0E}">
        <p15:presenceInfo xmlns:p15="http://schemas.microsoft.com/office/powerpoint/2012/main" userId="S-1-5-21-4122201119-1021233954-1905171459-105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8" autoAdjust="0"/>
    <p:restoredTop sz="94884" autoAdjust="0"/>
  </p:normalViewPr>
  <p:slideViewPr>
    <p:cSldViewPr snapToGrid="0">
      <p:cViewPr varScale="1">
        <p:scale>
          <a:sx n="106" d="100"/>
          <a:sy n="106" d="100"/>
        </p:scale>
        <p:origin x="126"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A77612-361B-426F-801E-7E0BBD9852AA}" type="doc">
      <dgm:prSet loTypeId="urn:microsoft.com/office/officeart/2008/layout/HalfCircleOrganizationChart" loCatId="hierarchy" qsTypeId="urn:microsoft.com/office/officeart/2005/8/quickstyle/simple1" qsCatId="simple" csTypeId="urn:microsoft.com/office/officeart/2005/8/colors/accent0_1" csCatId="mainScheme" phldr="1"/>
      <dgm:spPr/>
      <dgm:t>
        <a:bodyPr/>
        <a:lstStyle/>
        <a:p>
          <a:endParaRPr/>
        </a:p>
      </dgm:t>
    </dgm:pt>
    <dgm:pt modelId="{F0C2FD0D-5061-440B-A417-8270C5BD63C0}">
      <dgm:prSet phldrT="[Text]"/>
      <dgm:spPr/>
      <dgm:t>
        <a:bodyPr/>
        <a:lstStyle/>
        <a:p>
          <a:r>
            <a:rPr dirty="0" err="1" smtClean="0"/>
            <a:t>Délégué</a:t>
          </a:r>
          <a:r>
            <a:rPr dirty="0" smtClean="0"/>
            <a:t> </a:t>
          </a:r>
          <a:r>
            <a:rPr dirty="0"/>
            <a:t>à </a:t>
          </a:r>
          <a:r>
            <a:rPr dirty="0" err="1"/>
            <a:t>l’intégration</a:t>
          </a:r>
          <a:endParaRPr dirty="0"/>
        </a:p>
      </dgm:t>
    </dgm:pt>
    <dgm:pt modelId="{0363BF03-444B-4472-9759-2420373BB111}" type="parTrans" cxnId="{3FBFD2EF-E7D7-4930-8BBF-56895F0CE817}">
      <dgm:prSet/>
      <dgm:spPr/>
      <dgm:t>
        <a:bodyPr/>
        <a:lstStyle/>
        <a:p>
          <a:endParaRPr/>
        </a:p>
      </dgm:t>
    </dgm:pt>
    <dgm:pt modelId="{B1E76860-DEBC-4549-A14C-9EDBDDE86684}" type="sibTrans" cxnId="{3FBFD2EF-E7D7-4930-8BBF-56895F0CE817}">
      <dgm:prSet/>
      <dgm:spPr/>
      <dgm:t>
        <a:bodyPr/>
        <a:lstStyle/>
        <a:p>
          <a:endParaRPr/>
        </a:p>
      </dgm:t>
    </dgm:pt>
    <dgm:pt modelId="{0A6A99E6-5858-4F16-9C84-838EDE92F658}">
      <dgm:prSet phldrT="[Text]"/>
      <dgm:spPr/>
      <dgm:t>
        <a:bodyPr/>
        <a:lstStyle/>
        <a:p>
          <a:r>
            <a:rPr lang="fr-FR" dirty="0" smtClean="0"/>
            <a:t>Responsable du </a:t>
          </a:r>
          <a:r>
            <a:rPr lang="fr-FR" dirty="0" smtClean="0"/>
            <a:t>secteur </a:t>
          </a:r>
          <a:r>
            <a:rPr lang="fr-FR" dirty="0" smtClean="0"/>
            <a:t>conseil et réseautage</a:t>
          </a:r>
          <a:endParaRPr dirty="0"/>
        </a:p>
      </dgm:t>
    </dgm:pt>
    <dgm:pt modelId="{E9FC0AD0-7C35-4DFF-989E-04CCC2C74A45}" type="parTrans" cxnId="{BF3B5E3F-3DEA-41FA-8FE4-39CB0D54357D}">
      <dgm:prSet/>
      <dgm:spPr>
        <a:ln w="3175">
          <a:solidFill>
            <a:schemeClr val="tx1"/>
          </a:solidFill>
        </a:ln>
      </dgm:spPr>
      <dgm:t>
        <a:bodyPr/>
        <a:lstStyle/>
        <a:p>
          <a:endParaRPr/>
        </a:p>
      </dgm:t>
    </dgm:pt>
    <dgm:pt modelId="{63A36AD9-89BB-437F-A02B-B5DEC122ABDE}" type="sibTrans" cxnId="{BF3B5E3F-3DEA-41FA-8FE4-39CB0D54357D}">
      <dgm:prSet/>
      <dgm:spPr/>
      <dgm:t>
        <a:bodyPr/>
        <a:lstStyle/>
        <a:p>
          <a:endParaRPr/>
        </a:p>
      </dgm:t>
    </dgm:pt>
    <dgm:pt modelId="{290D11B6-EF2C-4A23-B89C-C4BA4B9EB8FE}">
      <dgm:prSet phldrT="[Text]"/>
      <dgm:spPr/>
      <dgm:t>
        <a:bodyPr/>
        <a:lstStyle/>
        <a:p>
          <a:r>
            <a:rPr lang="de-CH" dirty="0" err="1" smtClean="0"/>
            <a:t>Chargée</a:t>
          </a:r>
          <a:r>
            <a:rPr dirty="0" smtClean="0"/>
            <a:t> </a:t>
          </a:r>
          <a:r>
            <a:rPr dirty="0"/>
            <a:t>de </a:t>
          </a:r>
          <a:r>
            <a:rPr dirty="0" err="1"/>
            <a:t>projet</a:t>
          </a:r>
          <a:endParaRPr dirty="0"/>
        </a:p>
      </dgm:t>
    </dgm:pt>
    <dgm:pt modelId="{4758185C-2753-46E3-96A2-335033D2F370}" type="parTrans" cxnId="{45E9C5E7-8C59-495E-A4D4-84B18B7D2880}">
      <dgm:prSet/>
      <dgm:spPr/>
      <dgm:t>
        <a:bodyPr/>
        <a:lstStyle/>
        <a:p>
          <a:endParaRPr/>
        </a:p>
      </dgm:t>
    </dgm:pt>
    <dgm:pt modelId="{CBA8BB78-C7A6-4317-AFD8-03275F1A9D9B}" type="sibTrans" cxnId="{45E9C5E7-8C59-495E-A4D4-84B18B7D2880}">
      <dgm:prSet/>
      <dgm:spPr/>
      <dgm:t>
        <a:bodyPr/>
        <a:lstStyle/>
        <a:p>
          <a:endParaRPr/>
        </a:p>
      </dgm:t>
    </dgm:pt>
    <dgm:pt modelId="{C91E99DC-F37A-47D9-A267-F69743E98B1C}">
      <dgm:prSet phldrT="[Text]"/>
      <dgm:spPr/>
      <dgm:t>
        <a:bodyPr/>
        <a:lstStyle/>
        <a:p>
          <a:r>
            <a:t>Stagiaire universitaire</a:t>
          </a:r>
        </a:p>
      </dgm:t>
    </dgm:pt>
    <dgm:pt modelId="{092DE396-A9B5-4EB3-A3A4-E8ABD3CF04C4}" type="parTrans" cxnId="{04FEAE17-6F5F-446F-BD35-FAE2421E432B}">
      <dgm:prSet>
        <dgm:style>
          <a:lnRef idx="1">
            <a:schemeClr val="accent3"/>
          </a:lnRef>
          <a:fillRef idx="0">
            <a:schemeClr val="accent3"/>
          </a:fillRef>
          <a:effectRef idx="0">
            <a:schemeClr val="accent3"/>
          </a:effectRef>
          <a:fontRef idx="minor">
            <a:schemeClr val="tx1"/>
          </a:fontRef>
        </dgm:style>
      </dgm:prSet>
      <dgm:spPr>
        <a:ln>
          <a:solidFill>
            <a:schemeClr val="tx1"/>
          </a:solidFill>
        </a:ln>
      </dgm:spPr>
      <dgm:t>
        <a:bodyPr/>
        <a:lstStyle/>
        <a:p>
          <a:endParaRPr/>
        </a:p>
      </dgm:t>
    </dgm:pt>
    <dgm:pt modelId="{E290C496-D677-430C-B75B-F736EDB01AAB}" type="sibTrans" cxnId="{04FEAE17-6F5F-446F-BD35-FAE2421E432B}">
      <dgm:prSet/>
      <dgm:spPr/>
      <dgm:t>
        <a:bodyPr/>
        <a:lstStyle/>
        <a:p>
          <a:endParaRPr/>
        </a:p>
      </dgm:t>
    </dgm:pt>
    <dgm:pt modelId="{CF1091DC-C689-4D2F-A725-F0D0CB821562}">
      <dgm:prSet phldrT="[Text]"/>
      <dgm:spPr/>
      <dgm:t>
        <a:bodyPr/>
        <a:lstStyle/>
        <a:p>
          <a:r>
            <a:rPr dirty="0"/>
            <a:t>4 </a:t>
          </a:r>
          <a:r>
            <a:rPr lang="de-CH" dirty="0" err="1" smtClean="0"/>
            <a:t>conseilllères</a:t>
          </a:r>
          <a:endParaRPr dirty="0"/>
        </a:p>
      </dgm:t>
    </dgm:pt>
    <dgm:pt modelId="{1A373C2B-6CC6-4225-A324-00127C7E458F}" type="parTrans" cxnId="{081E7B0B-4C03-4C96-8A33-3E35DEA67543}">
      <dgm:prSet/>
      <dgm:spPr/>
      <dgm:t>
        <a:bodyPr/>
        <a:lstStyle/>
        <a:p>
          <a:endParaRPr/>
        </a:p>
      </dgm:t>
    </dgm:pt>
    <dgm:pt modelId="{2B0CAF7A-22DB-4479-A0C2-C9943E14E266}" type="sibTrans" cxnId="{081E7B0B-4C03-4C96-8A33-3E35DEA67543}">
      <dgm:prSet/>
      <dgm:spPr/>
      <dgm:t>
        <a:bodyPr/>
        <a:lstStyle/>
        <a:p>
          <a:endParaRPr/>
        </a:p>
      </dgm:t>
    </dgm:pt>
    <dgm:pt modelId="{40C9676D-30B3-445D-A26C-24525B30283F}">
      <dgm:prSet phldrT="[Text]"/>
      <dgm:spPr/>
      <dgm:t>
        <a:bodyPr/>
        <a:lstStyle/>
        <a:p>
          <a:r>
            <a:rPr dirty="0"/>
            <a:t>Stage </a:t>
          </a:r>
          <a:r>
            <a:rPr dirty="0" smtClean="0"/>
            <a:t>formation </a:t>
          </a:r>
          <a:r>
            <a:rPr dirty="0"/>
            <a:t>Travail social</a:t>
          </a:r>
        </a:p>
      </dgm:t>
    </dgm:pt>
    <dgm:pt modelId="{F4FA8DEB-6DCF-4CF9-A9DF-A58E9CFCA18A}" type="parTrans" cxnId="{524292F9-3D2A-4B45-9DAE-8D34560EAB3F}">
      <dgm:prSet/>
      <dgm:spPr/>
      <dgm:t>
        <a:bodyPr/>
        <a:lstStyle/>
        <a:p>
          <a:endParaRPr/>
        </a:p>
      </dgm:t>
    </dgm:pt>
    <dgm:pt modelId="{0F3D9921-5D28-44B0-8520-D9D773703972}" type="sibTrans" cxnId="{524292F9-3D2A-4B45-9DAE-8D34560EAB3F}">
      <dgm:prSet/>
      <dgm:spPr/>
      <dgm:t>
        <a:bodyPr/>
        <a:lstStyle/>
        <a:p>
          <a:endParaRPr/>
        </a:p>
      </dgm:t>
    </dgm:pt>
    <dgm:pt modelId="{02B00EC6-4F58-4D11-A4D0-83C886EAF621}">
      <dgm:prSet/>
      <dgm:spPr/>
      <dgm:t>
        <a:bodyPr/>
        <a:lstStyle/>
        <a:p>
          <a:r>
            <a:t>Secrétariat</a:t>
          </a:r>
        </a:p>
      </dgm:t>
    </dgm:pt>
    <dgm:pt modelId="{DAC5F859-6A7E-4957-AE5C-3AFDBBA9A662}" type="parTrans" cxnId="{EADD0FAD-2882-4BDA-ABCD-3ADCC2899D61}">
      <dgm:prSet/>
      <dgm:spPr/>
      <dgm:t>
        <a:bodyPr/>
        <a:lstStyle/>
        <a:p>
          <a:endParaRPr/>
        </a:p>
      </dgm:t>
    </dgm:pt>
    <dgm:pt modelId="{610B5636-8606-46B4-B1BC-3A826DDFFDC9}" type="sibTrans" cxnId="{EADD0FAD-2882-4BDA-ABCD-3ADCC2899D61}">
      <dgm:prSet/>
      <dgm:spPr/>
      <dgm:t>
        <a:bodyPr/>
        <a:lstStyle/>
        <a:p>
          <a:endParaRPr/>
        </a:p>
      </dgm:t>
    </dgm:pt>
    <dgm:pt modelId="{4CA6AC07-39CF-4CD7-A954-91F67FE26346}">
      <dgm:prSet phldrT="[Text]"/>
      <dgm:spPr/>
      <dgm:t>
        <a:bodyPr/>
        <a:lstStyle/>
        <a:p>
          <a:r>
            <a:rPr dirty="0" smtClean="0"/>
            <a:t>(</a:t>
          </a:r>
          <a:r>
            <a:rPr lang="de-CH" dirty="0" err="1" smtClean="0"/>
            <a:t>Chargé</a:t>
          </a:r>
          <a:r>
            <a:rPr lang="de-CH" dirty="0" smtClean="0"/>
            <a:t>-e</a:t>
          </a:r>
          <a:r>
            <a:rPr dirty="0" smtClean="0"/>
            <a:t> </a:t>
          </a:r>
          <a:r>
            <a:rPr dirty="0"/>
            <a:t>de </a:t>
          </a:r>
          <a:r>
            <a:rPr dirty="0" err="1"/>
            <a:t>projet</a:t>
          </a:r>
          <a:r>
            <a:rPr dirty="0"/>
            <a:t>)</a:t>
          </a:r>
        </a:p>
      </dgm:t>
    </dgm:pt>
    <dgm:pt modelId="{182DCDA4-8AED-417C-8E74-ED037D27F385}" type="parTrans" cxnId="{9B97190D-DDB5-4719-B225-FB6B95F21A2C}">
      <dgm:prSet/>
      <dgm:spPr/>
      <dgm:t>
        <a:bodyPr/>
        <a:lstStyle/>
        <a:p>
          <a:endParaRPr/>
        </a:p>
      </dgm:t>
    </dgm:pt>
    <dgm:pt modelId="{E7ADBEDD-4164-4199-AE22-FCFD58232041}" type="sibTrans" cxnId="{9B97190D-DDB5-4719-B225-FB6B95F21A2C}">
      <dgm:prSet/>
      <dgm:spPr/>
      <dgm:t>
        <a:bodyPr/>
        <a:lstStyle/>
        <a:p>
          <a:endParaRPr/>
        </a:p>
      </dgm:t>
    </dgm:pt>
    <dgm:pt modelId="{6F0AC7B1-6BD3-48E9-85D0-5FC71BD7A3EE}" type="pres">
      <dgm:prSet presAssocID="{77A77612-361B-426F-801E-7E0BBD9852AA}" presName="Name0" presStyleCnt="0">
        <dgm:presLayoutVars>
          <dgm:orgChart val="1"/>
          <dgm:chPref val="1"/>
          <dgm:dir/>
          <dgm:animOne val="branch"/>
          <dgm:animLvl val="lvl"/>
          <dgm:resizeHandles/>
        </dgm:presLayoutVars>
      </dgm:prSet>
      <dgm:spPr/>
      <dgm:t>
        <a:bodyPr/>
        <a:lstStyle/>
        <a:p>
          <a:endParaRPr/>
        </a:p>
      </dgm:t>
    </dgm:pt>
    <dgm:pt modelId="{75830CE8-B172-40CA-912A-BA6D7E8B2F0E}" type="pres">
      <dgm:prSet presAssocID="{F0C2FD0D-5061-440B-A417-8270C5BD63C0}" presName="hierRoot1" presStyleCnt="0">
        <dgm:presLayoutVars>
          <dgm:hierBranch val="init"/>
        </dgm:presLayoutVars>
      </dgm:prSet>
      <dgm:spPr/>
      <dgm:t>
        <a:bodyPr/>
        <a:lstStyle/>
        <a:p>
          <a:endParaRPr/>
        </a:p>
      </dgm:t>
    </dgm:pt>
    <dgm:pt modelId="{58723151-5EFE-43B9-89D5-AA47FC1D6FFA}" type="pres">
      <dgm:prSet presAssocID="{F0C2FD0D-5061-440B-A417-8270C5BD63C0}" presName="rootComposite1" presStyleCnt="0"/>
      <dgm:spPr/>
      <dgm:t>
        <a:bodyPr/>
        <a:lstStyle/>
        <a:p>
          <a:endParaRPr/>
        </a:p>
      </dgm:t>
    </dgm:pt>
    <dgm:pt modelId="{1548B324-BF35-41E1-86A6-B601B1860137}" type="pres">
      <dgm:prSet presAssocID="{F0C2FD0D-5061-440B-A417-8270C5BD63C0}" presName="rootText1" presStyleLbl="alignAcc1" presStyleIdx="0" presStyleCnt="0">
        <dgm:presLayoutVars>
          <dgm:chPref val="3"/>
        </dgm:presLayoutVars>
      </dgm:prSet>
      <dgm:spPr/>
      <dgm:t>
        <a:bodyPr/>
        <a:lstStyle/>
        <a:p>
          <a:endParaRPr/>
        </a:p>
      </dgm:t>
    </dgm:pt>
    <dgm:pt modelId="{9068F3D5-6860-45C6-BCAC-78C80D5E3312}" type="pres">
      <dgm:prSet presAssocID="{F0C2FD0D-5061-440B-A417-8270C5BD63C0}" presName="topArc1" presStyleLbl="parChTrans1D1" presStyleIdx="0" presStyleCnt="16"/>
      <dgm:spPr/>
      <dgm:t>
        <a:bodyPr/>
        <a:lstStyle/>
        <a:p>
          <a:endParaRPr/>
        </a:p>
      </dgm:t>
    </dgm:pt>
    <dgm:pt modelId="{5AE0CAD4-CF9A-4C24-B4AB-ACFA76895042}" type="pres">
      <dgm:prSet presAssocID="{F0C2FD0D-5061-440B-A417-8270C5BD63C0}" presName="bottomArc1" presStyleLbl="parChTrans1D1" presStyleIdx="1" presStyleCnt="16"/>
      <dgm:spPr/>
      <dgm:t>
        <a:bodyPr/>
        <a:lstStyle/>
        <a:p>
          <a:endParaRPr/>
        </a:p>
      </dgm:t>
    </dgm:pt>
    <dgm:pt modelId="{3D5EAF31-B912-4B7C-A3E5-5D7B96F4F6A6}" type="pres">
      <dgm:prSet presAssocID="{F0C2FD0D-5061-440B-A417-8270C5BD63C0}" presName="topConnNode1" presStyleLbl="node1" presStyleIdx="0" presStyleCnt="0"/>
      <dgm:spPr/>
      <dgm:t>
        <a:bodyPr/>
        <a:lstStyle/>
        <a:p>
          <a:endParaRPr/>
        </a:p>
      </dgm:t>
    </dgm:pt>
    <dgm:pt modelId="{651B912D-7960-4F62-AE9E-CE56878AC220}" type="pres">
      <dgm:prSet presAssocID="{F0C2FD0D-5061-440B-A417-8270C5BD63C0}" presName="hierChild2" presStyleCnt="0"/>
      <dgm:spPr/>
      <dgm:t>
        <a:bodyPr/>
        <a:lstStyle/>
        <a:p>
          <a:endParaRPr/>
        </a:p>
      </dgm:t>
    </dgm:pt>
    <dgm:pt modelId="{F30215DF-D21D-49BB-ADF3-BC3FD35426FA}" type="pres">
      <dgm:prSet presAssocID="{092DE396-A9B5-4EB3-A3A4-E8ABD3CF04C4}" presName="Name28" presStyleLbl="parChTrans1D2" presStyleIdx="0" presStyleCnt="4"/>
      <dgm:spPr/>
      <dgm:t>
        <a:bodyPr/>
        <a:lstStyle/>
        <a:p>
          <a:endParaRPr/>
        </a:p>
      </dgm:t>
    </dgm:pt>
    <dgm:pt modelId="{049002C5-6BD8-4E4A-AFBE-D926AE8F8C1E}" type="pres">
      <dgm:prSet presAssocID="{C91E99DC-F37A-47D9-A267-F69743E98B1C}" presName="hierRoot2" presStyleCnt="0">
        <dgm:presLayoutVars>
          <dgm:hierBranch val="init"/>
        </dgm:presLayoutVars>
      </dgm:prSet>
      <dgm:spPr/>
      <dgm:t>
        <a:bodyPr/>
        <a:lstStyle/>
        <a:p>
          <a:endParaRPr/>
        </a:p>
      </dgm:t>
    </dgm:pt>
    <dgm:pt modelId="{EA078393-F227-4C6C-BD9B-5BF27A4557D6}" type="pres">
      <dgm:prSet presAssocID="{C91E99DC-F37A-47D9-A267-F69743E98B1C}" presName="rootComposite2" presStyleCnt="0"/>
      <dgm:spPr/>
      <dgm:t>
        <a:bodyPr/>
        <a:lstStyle/>
        <a:p>
          <a:endParaRPr/>
        </a:p>
      </dgm:t>
    </dgm:pt>
    <dgm:pt modelId="{05BF00B6-604A-4AA8-9240-E5996A580900}" type="pres">
      <dgm:prSet presAssocID="{C91E99DC-F37A-47D9-A267-F69743E98B1C}" presName="rootText2" presStyleLbl="alignAcc1" presStyleIdx="0" presStyleCnt="0">
        <dgm:presLayoutVars>
          <dgm:chPref val="3"/>
        </dgm:presLayoutVars>
      </dgm:prSet>
      <dgm:spPr/>
      <dgm:t>
        <a:bodyPr/>
        <a:lstStyle/>
        <a:p>
          <a:endParaRPr/>
        </a:p>
      </dgm:t>
    </dgm:pt>
    <dgm:pt modelId="{42E708E2-FA25-4B31-AF4E-F0B1B17E61FF}" type="pres">
      <dgm:prSet presAssocID="{C91E99DC-F37A-47D9-A267-F69743E98B1C}" presName="topArc2" presStyleLbl="parChTrans1D1" presStyleIdx="2" presStyleCnt="16">
        <dgm:style>
          <a:lnRef idx="2">
            <a:schemeClr val="accent3"/>
          </a:lnRef>
          <a:fillRef idx="1">
            <a:schemeClr val="lt1"/>
          </a:fillRef>
          <a:effectRef idx="0">
            <a:schemeClr val="accent3"/>
          </a:effectRef>
          <a:fontRef idx="minor">
            <a:schemeClr val="dk1"/>
          </a:fontRef>
        </dgm:style>
      </dgm:prSet>
      <dgm:spPr>
        <a:ln>
          <a:solidFill>
            <a:schemeClr val="tx1"/>
          </a:solidFill>
        </a:ln>
      </dgm:spPr>
      <dgm:t>
        <a:bodyPr/>
        <a:lstStyle/>
        <a:p>
          <a:endParaRPr/>
        </a:p>
      </dgm:t>
    </dgm:pt>
    <dgm:pt modelId="{65D93B92-7436-4C07-89B0-77119BEDDFA6}" type="pres">
      <dgm:prSet presAssocID="{C91E99DC-F37A-47D9-A267-F69743E98B1C}" presName="bottomArc2" presStyleLbl="parChTrans1D1" presStyleIdx="3" presStyleCnt="16">
        <dgm:style>
          <a:lnRef idx="2">
            <a:schemeClr val="accent3"/>
          </a:lnRef>
          <a:fillRef idx="1">
            <a:schemeClr val="lt1"/>
          </a:fillRef>
          <a:effectRef idx="0">
            <a:schemeClr val="accent3"/>
          </a:effectRef>
          <a:fontRef idx="minor">
            <a:schemeClr val="dk1"/>
          </a:fontRef>
        </dgm:style>
      </dgm:prSet>
      <dgm:spPr>
        <a:noFill/>
        <a:ln>
          <a:solidFill>
            <a:schemeClr val="tx1"/>
          </a:solidFill>
        </a:ln>
      </dgm:spPr>
      <dgm:t>
        <a:bodyPr/>
        <a:lstStyle/>
        <a:p>
          <a:endParaRPr/>
        </a:p>
      </dgm:t>
    </dgm:pt>
    <dgm:pt modelId="{84FFA0D2-8BDC-401C-985F-28F0DAD57E2A}" type="pres">
      <dgm:prSet presAssocID="{C91E99DC-F37A-47D9-A267-F69743E98B1C}" presName="topConnNode2" presStyleLbl="node2" presStyleIdx="0" presStyleCnt="0"/>
      <dgm:spPr/>
      <dgm:t>
        <a:bodyPr/>
        <a:lstStyle/>
        <a:p>
          <a:endParaRPr/>
        </a:p>
      </dgm:t>
    </dgm:pt>
    <dgm:pt modelId="{D08491EF-6014-468C-BA18-3E6B714158CB}" type="pres">
      <dgm:prSet presAssocID="{C91E99DC-F37A-47D9-A267-F69743E98B1C}" presName="hierChild4" presStyleCnt="0"/>
      <dgm:spPr/>
      <dgm:t>
        <a:bodyPr/>
        <a:lstStyle/>
        <a:p>
          <a:endParaRPr/>
        </a:p>
      </dgm:t>
    </dgm:pt>
    <dgm:pt modelId="{FD78DC40-5D41-45E8-B40E-3B01A9926D24}" type="pres">
      <dgm:prSet presAssocID="{C91E99DC-F37A-47D9-A267-F69743E98B1C}" presName="hierChild5" presStyleCnt="0"/>
      <dgm:spPr/>
      <dgm:t>
        <a:bodyPr/>
        <a:lstStyle/>
        <a:p>
          <a:endParaRPr/>
        </a:p>
      </dgm:t>
    </dgm:pt>
    <dgm:pt modelId="{F0583A49-8EA6-44CF-A278-7E79D4E8883F}" type="pres">
      <dgm:prSet presAssocID="{4758185C-2753-46E3-96A2-335033D2F370}" presName="Name28" presStyleLbl="parChTrans1D2" presStyleIdx="1" presStyleCnt="4"/>
      <dgm:spPr/>
      <dgm:t>
        <a:bodyPr/>
        <a:lstStyle/>
        <a:p>
          <a:endParaRPr/>
        </a:p>
      </dgm:t>
    </dgm:pt>
    <dgm:pt modelId="{0AA70D3E-7743-4CB1-ABF5-4CC9A114A85F}" type="pres">
      <dgm:prSet presAssocID="{290D11B6-EF2C-4A23-B89C-C4BA4B9EB8FE}" presName="hierRoot2" presStyleCnt="0">
        <dgm:presLayoutVars>
          <dgm:hierBranch val="init"/>
        </dgm:presLayoutVars>
      </dgm:prSet>
      <dgm:spPr/>
      <dgm:t>
        <a:bodyPr/>
        <a:lstStyle/>
        <a:p>
          <a:endParaRPr/>
        </a:p>
      </dgm:t>
    </dgm:pt>
    <dgm:pt modelId="{F121DA52-696C-4A64-B41B-13AE340F7597}" type="pres">
      <dgm:prSet presAssocID="{290D11B6-EF2C-4A23-B89C-C4BA4B9EB8FE}" presName="rootComposite2" presStyleCnt="0"/>
      <dgm:spPr/>
      <dgm:t>
        <a:bodyPr/>
        <a:lstStyle/>
        <a:p>
          <a:endParaRPr/>
        </a:p>
      </dgm:t>
    </dgm:pt>
    <dgm:pt modelId="{50B216D4-C2CB-442F-8E01-3A1FD172798E}" type="pres">
      <dgm:prSet presAssocID="{290D11B6-EF2C-4A23-B89C-C4BA4B9EB8FE}" presName="rootText2" presStyleLbl="alignAcc1" presStyleIdx="0" presStyleCnt="0" custScaleX="105752">
        <dgm:presLayoutVars>
          <dgm:chPref val="3"/>
        </dgm:presLayoutVars>
      </dgm:prSet>
      <dgm:spPr/>
      <dgm:t>
        <a:bodyPr/>
        <a:lstStyle/>
        <a:p>
          <a:endParaRPr/>
        </a:p>
      </dgm:t>
    </dgm:pt>
    <dgm:pt modelId="{6306E16D-CF66-45DC-B3F7-850308133830}" type="pres">
      <dgm:prSet presAssocID="{290D11B6-EF2C-4A23-B89C-C4BA4B9EB8FE}" presName="topArc2" presStyleLbl="parChTrans1D1" presStyleIdx="4" presStyleCnt="16"/>
      <dgm:spPr/>
      <dgm:t>
        <a:bodyPr/>
        <a:lstStyle/>
        <a:p>
          <a:endParaRPr/>
        </a:p>
      </dgm:t>
    </dgm:pt>
    <dgm:pt modelId="{C201B348-8124-47AB-BC2A-EA0CDFE8B6D9}" type="pres">
      <dgm:prSet presAssocID="{290D11B6-EF2C-4A23-B89C-C4BA4B9EB8FE}" presName="bottomArc2" presStyleLbl="parChTrans1D1" presStyleIdx="5" presStyleCnt="16"/>
      <dgm:spPr/>
      <dgm:t>
        <a:bodyPr/>
        <a:lstStyle/>
        <a:p>
          <a:endParaRPr/>
        </a:p>
      </dgm:t>
    </dgm:pt>
    <dgm:pt modelId="{09B2A0B4-5C66-4ED6-A792-7161D3542CF5}" type="pres">
      <dgm:prSet presAssocID="{290D11B6-EF2C-4A23-B89C-C4BA4B9EB8FE}" presName="topConnNode2" presStyleLbl="node2" presStyleIdx="0" presStyleCnt="0"/>
      <dgm:spPr/>
      <dgm:t>
        <a:bodyPr/>
        <a:lstStyle/>
        <a:p>
          <a:endParaRPr/>
        </a:p>
      </dgm:t>
    </dgm:pt>
    <dgm:pt modelId="{161E30DF-99CC-4010-9A7F-2F074E3A3B29}" type="pres">
      <dgm:prSet presAssocID="{290D11B6-EF2C-4A23-B89C-C4BA4B9EB8FE}" presName="hierChild4" presStyleCnt="0"/>
      <dgm:spPr/>
      <dgm:t>
        <a:bodyPr/>
        <a:lstStyle/>
        <a:p>
          <a:endParaRPr/>
        </a:p>
      </dgm:t>
    </dgm:pt>
    <dgm:pt modelId="{A4924CD7-7CAB-428F-990E-B8CA69F6A6A4}" type="pres">
      <dgm:prSet presAssocID="{290D11B6-EF2C-4A23-B89C-C4BA4B9EB8FE}" presName="hierChild5" presStyleCnt="0"/>
      <dgm:spPr/>
      <dgm:t>
        <a:bodyPr/>
        <a:lstStyle/>
        <a:p>
          <a:endParaRPr/>
        </a:p>
      </dgm:t>
    </dgm:pt>
    <dgm:pt modelId="{328ABEDD-4207-4247-B8CD-BDD9EA27B001}" type="pres">
      <dgm:prSet presAssocID="{182DCDA4-8AED-417C-8E74-ED037D27F385}" presName="Name28" presStyleLbl="parChTrans1D2" presStyleIdx="2" presStyleCnt="4"/>
      <dgm:spPr/>
      <dgm:t>
        <a:bodyPr/>
        <a:lstStyle/>
        <a:p>
          <a:endParaRPr/>
        </a:p>
      </dgm:t>
    </dgm:pt>
    <dgm:pt modelId="{9267C03C-2F44-4F74-BCCD-8372B8F64DDC}" type="pres">
      <dgm:prSet presAssocID="{4CA6AC07-39CF-4CD7-A954-91F67FE26346}" presName="hierRoot2" presStyleCnt="0">
        <dgm:presLayoutVars>
          <dgm:hierBranch val="init"/>
        </dgm:presLayoutVars>
      </dgm:prSet>
      <dgm:spPr/>
    </dgm:pt>
    <dgm:pt modelId="{ECCD950E-81F9-4714-9FA8-A8EEA9E4210E}" type="pres">
      <dgm:prSet presAssocID="{4CA6AC07-39CF-4CD7-A954-91F67FE26346}" presName="rootComposite2" presStyleCnt="0"/>
      <dgm:spPr/>
    </dgm:pt>
    <dgm:pt modelId="{4A4BFC73-9CD1-4DDB-86C9-12D5EA631755}" type="pres">
      <dgm:prSet presAssocID="{4CA6AC07-39CF-4CD7-A954-91F67FE26346}" presName="rootText2" presStyleLbl="alignAcc1" presStyleIdx="0" presStyleCnt="0" custScaleX="109801">
        <dgm:presLayoutVars>
          <dgm:chPref val="3"/>
        </dgm:presLayoutVars>
      </dgm:prSet>
      <dgm:spPr/>
      <dgm:t>
        <a:bodyPr/>
        <a:lstStyle/>
        <a:p>
          <a:endParaRPr/>
        </a:p>
      </dgm:t>
    </dgm:pt>
    <dgm:pt modelId="{7F385AAA-6A20-403A-8E5C-D53B032E6AFF}" type="pres">
      <dgm:prSet presAssocID="{4CA6AC07-39CF-4CD7-A954-91F67FE26346}" presName="topArc2" presStyleLbl="parChTrans1D1" presStyleIdx="6" presStyleCnt="16"/>
      <dgm:spPr/>
    </dgm:pt>
    <dgm:pt modelId="{5A00DB0B-2F3A-4B23-BF31-16E3E835DE69}" type="pres">
      <dgm:prSet presAssocID="{4CA6AC07-39CF-4CD7-A954-91F67FE26346}" presName="bottomArc2" presStyleLbl="parChTrans1D1" presStyleIdx="7" presStyleCnt="16"/>
      <dgm:spPr/>
    </dgm:pt>
    <dgm:pt modelId="{11B26372-4B3B-4275-8453-7FE5633F4909}" type="pres">
      <dgm:prSet presAssocID="{4CA6AC07-39CF-4CD7-A954-91F67FE26346}" presName="topConnNode2" presStyleLbl="node2" presStyleIdx="0" presStyleCnt="0"/>
      <dgm:spPr/>
      <dgm:t>
        <a:bodyPr/>
        <a:lstStyle/>
        <a:p>
          <a:endParaRPr/>
        </a:p>
      </dgm:t>
    </dgm:pt>
    <dgm:pt modelId="{BAAA2EEE-E5B9-481A-8D8D-4DBE72165BCA}" type="pres">
      <dgm:prSet presAssocID="{4CA6AC07-39CF-4CD7-A954-91F67FE26346}" presName="hierChild4" presStyleCnt="0"/>
      <dgm:spPr/>
    </dgm:pt>
    <dgm:pt modelId="{5951FDAC-F984-4846-AA32-E40672D13B72}" type="pres">
      <dgm:prSet presAssocID="{4CA6AC07-39CF-4CD7-A954-91F67FE26346}" presName="hierChild5" presStyleCnt="0"/>
      <dgm:spPr/>
    </dgm:pt>
    <dgm:pt modelId="{F1A6FC94-C7B6-4356-96AF-DA113AFDC5D0}" type="pres">
      <dgm:prSet presAssocID="{E9FC0AD0-7C35-4DFF-989E-04CCC2C74A45}" presName="Name28" presStyleLbl="parChTrans1D2" presStyleIdx="3" presStyleCnt="4"/>
      <dgm:spPr/>
      <dgm:t>
        <a:bodyPr/>
        <a:lstStyle/>
        <a:p>
          <a:endParaRPr/>
        </a:p>
      </dgm:t>
    </dgm:pt>
    <dgm:pt modelId="{A43807E7-97A1-4DF8-8CD9-317F4C719B9A}" type="pres">
      <dgm:prSet presAssocID="{0A6A99E6-5858-4F16-9C84-838EDE92F658}" presName="hierRoot2" presStyleCnt="0">
        <dgm:presLayoutVars>
          <dgm:hierBranch val="init"/>
        </dgm:presLayoutVars>
      </dgm:prSet>
      <dgm:spPr/>
      <dgm:t>
        <a:bodyPr/>
        <a:lstStyle/>
        <a:p>
          <a:endParaRPr/>
        </a:p>
      </dgm:t>
    </dgm:pt>
    <dgm:pt modelId="{05905BD0-ECB7-461B-92A2-502BF1A29191}" type="pres">
      <dgm:prSet presAssocID="{0A6A99E6-5858-4F16-9C84-838EDE92F658}" presName="rootComposite2" presStyleCnt="0"/>
      <dgm:spPr/>
      <dgm:t>
        <a:bodyPr/>
        <a:lstStyle/>
        <a:p>
          <a:endParaRPr/>
        </a:p>
      </dgm:t>
    </dgm:pt>
    <dgm:pt modelId="{2DF8AD19-BD8A-4E8F-A248-CE623696C4DD}" type="pres">
      <dgm:prSet presAssocID="{0A6A99E6-5858-4F16-9C84-838EDE92F658}" presName="rootText2" presStyleLbl="alignAcc1" presStyleIdx="0" presStyleCnt="0" custScaleY="89632" custLinFactNeighborX="36381" custLinFactNeighborY="-5686">
        <dgm:presLayoutVars>
          <dgm:chPref val="3"/>
        </dgm:presLayoutVars>
      </dgm:prSet>
      <dgm:spPr/>
      <dgm:t>
        <a:bodyPr/>
        <a:lstStyle/>
        <a:p>
          <a:endParaRPr/>
        </a:p>
      </dgm:t>
    </dgm:pt>
    <dgm:pt modelId="{EE02B06C-4F85-4838-B190-8D99B27600F0}" type="pres">
      <dgm:prSet presAssocID="{0A6A99E6-5858-4F16-9C84-838EDE92F658}" presName="topArc2" presStyleLbl="parChTrans1D1" presStyleIdx="8" presStyleCnt="16"/>
      <dgm:spPr/>
      <dgm:t>
        <a:bodyPr/>
        <a:lstStyle/>
        <a:p>
          <a:endParaRPr/>
        </a:p>
      </dgm:t>
    </dgm:pt>
    <dgm:pt modelId="{C7395D74-2B75-46F0-B4B9-6C922176FCA4}" type="pres">
      <dgm:prSet presAssocID="{0A6A99E6-5858-4F16-9C84-838EDE92F658}" presName="bottomArc2" presStyleLbl="parChTrans1D1" presStyleIdx="9" presStyleCnt="16"/>
      <dgm:spPr/>
      <dgm:t>
        <a:bodyPr/>
        <a:lstStyle/>
        <a:p>
          <a:endParaRPr/>
        </a:p>
      </dgm:t>
    </dgm:pt>
    <dgm:pt modelId="{5F984EFF-E004-49FC-B443-80AC6A3E5EF4}" type="pres">
      <dgm:prSet presAssocID="{0A6A99E6-5858-4F16-9C84-838EDE92F658}" presName="topConnNode2" presStyleLbl="node2" presStyleIdx="0" presStyleCnt="0"/>
      <dgm:spPr/>
      <dgm:t>
        <a:bodyPr/>
        <a:lstStyle/>
        <a:p>
          <a:endParaRPr/>
        </a:p>
      </dgm:t>
    </dgm:pt>
    <dgm:pt modelId="{8EE88525-D273-4B3E-A0A2-22C551410BBA}" type="pres">
      <dgm:prSet presAssocID="{0A6A99E6-5858-4F16-9C84-838EDE92F658}" presName="hierChild4" presStyleCnt="0"/>
      <dgm:spPr/>
      <dgm:t>
        <a:bodyPr/>
        <a:lstStyle/>
        <a:p>
          <a:endParaRPr/>
        </a:p>
      </dgm:t>
    </dgm:pt>
    <dgm:pt modelId="{8B542004-75D0-474F-BDCB-16BD988CB566}" type="pres">
      <dgm:prSet presAssocID="{1A373C2B-6CC6-4225-A324-00127C7E458F}" presName="Name28" presStyleLbl="parChTrans1D3" presStyleIdx="0" presStyleCnt="3"/>
      <dgm:spPr/>
      <dgm:t>
        <a:bodyPr/>
        <a:lstStyle/>
        <a:p>
          <a:endParaRPr/>
        </a:p>
      </dgm:t>
    </dgm:pt>
    <dgm:pt modelId="{B7F5247A-CB74-4442-87BE-E4453E6EE67A}" type="pres">
      <dgm:prSet presAssocID="{CF1091DC-C689-4D2F-A725-F0D0CB821562}" presName="hierRoot2" presStyleCnt="0">
        <dgm:presLayoutVars>
          <dgm:hierBranch val="init"/>
        </dgm:presLayoutVars>
      </dgm:prSet>
      <dgm:spPr/>
      <dgm:t>
        <a:bodyPr/>
        <a:lstStyle/>
        <a:p>
          <a:endParaRPr/>
        </a:p>
      </dgm:t>
    </dgm:pt>
    <dgm:pt modelId="{1E6862E2-D3EB-4D22-BA5B-C5E5CF8A6C60}" type="pres">
      <dgm:prSet presAssocID="{CF1091DC-C689-4D2F-A725-F0D0CB821562}" presName="rootComposite2" presStyleCnt="0"/>
      <dgm:spPr/>
      <dgm:t>
        <a:bodyPr/>
        <a:lstStyle/>
        <a:p>
          <a:endParaRPr/>
        </a:p>
      </dgm:t>
    </dgm:pt>
    <dgm:pt modelId="{D3DF52A2-845E-43AC-B4C8-9103C358A9A1}" type="pres">
      <dgm:prSet presAssocID="{CF1091DC-C689-4D2F-A725-F0D0CB821562}" presName="rootText2" presStyleLbl="alignAcc1" presStyleIdx="0" presStyleCnt="0" custLinFactNeighborX="34141" custLinFactNeighborY="6662">
        <dgm:presLayoutVars>
          <dgm:chPref val="3"/>
        </dgm:presLayoutVars>
      </dgm:prSet>
      <dgm:spPr/>
      <dgm:t>
        <a:bodyPr/>
        <a:lstStyle/>
        <a:p>
          <a:endParaRPr/>
        </a:p>
      </dgm:t>
    </dgm:pt>
    <dgm:pt modelId="{FC126855-6F45-4058-B6CC-9A4026508ABD}" type="pres">
      <dgm:prSet presAssocID="{CF1091DC-C689-4D2F-A725-F0D0CB821562}" presName="topArc2" presStyleLbl="parChTrans1D1" presStyleIdx="10" presStyleCnt="16"/>
      <dgm:spPr/>
      <dgm:t>
        <a:bodyPr/>
        <a:lstStyle/>
        <a:p>
          <a:endParaRPr/>
        </a:p>
      </dgm:t>
    </dgm:pt>
    <dgm:pt modelId="{D59445BC-D988-44F0-8196-253096F4E054}" type="pres">
      <dgm:prSet presAssocID="{CF1091DC-C689-4D2F-A725-F0D0CB821562}" presName="bottomArc2" presStyleLbl="parChTrans1D1" presStyleIdx="11" presStyleCnt="16"/>
      <dgm:spPr/>
      <dgm:t>
        <a:bodyPr/>
        <a:lstStyle/>
        <a:p>
          <a:endParaRPr/>
        </a:p>
      </dgm:t>
    </dgm:pt>
    <dgm:pt modelId="{B5B8E1BF-E29E-4C4E-92F1-D0DFDA4439EB}" type="pres">
      <dgm:prSet presAssocID="{CF1091DC-C689-4D2F-A725-F0D0CB821562}" presName="topConnNode2" presStyleLbl="node3" presStyleIdx="0" presStyleCnt="0"/>
      <dgm:spPr/>
      <dgm:t>
        <a:bodyPr/>
        <a:lstStyle/>
        <a:p>
          <a:endParaRPr/>
        </a:p>
      </dgm:t>
    </dgm:pt>
    <dgm:pt modelId="{588694C0-2500-4AC4-AA27-A12EEB6B6F2D}" type="pres">
      <dgm:prSet presAssocID="{CF1091DC-C689-4D2F-A725-F0D0CB821562}" presName="hierChild4" presStyleCnt="0"/>
      <dgm:spPr/>
      <dgm:t>
        <a:bodyPr/>
        <a:lstStyle/>
        <a:p>
          <a:endParaRPr/>
        </a:p>
      </dgm:t>
    </dgm:pt>
    <dgm:pt modelId="{600EBB26-F61A-4A66-AEDD-F2BF6B4F11A8}" type="pres">
      <dgm:prSet presAssocID="{CF1091DC-C689-4D2F-A725-F0D0CB821562}" presName="hierChild5" presStyleCnt="0"/>
      <dgm:spPr/>
      <dgm:t>
        <a:bodyPr/>
        <a:lstStyle/>
        <a:p>
          <a:endParaRPr/>
        </a:p>
      </dgm:t>
    </dgm:pt>
    <dgm:pt modelId="{6B4BD9E6-34D3-4817-9A1A-64EF19375AEF}" type="pres">
      <dgm:prSet presAssocID="{F4FA8DEB-6DCF-4CF9-A9DF-A58E9CFCA18A}" presName="Name28" presStyleLbl="parChTrans1D3" presStyleIdx="1" presStyleCnt="3"/>
      <dgm:spPr/>
      <dgm:t>
        <a:bodyPr/>
        <a:lstStyle/>
        <a:p>
          <a:endParaRPr/>
        </a:p>
      </dgm:t>
    </dgm:pt>
    <dgm:pt modelId="{8B0B176F-8BC0-472F-958E-ADC770C4D9CD}" type="pres">
      <dgm:prSet presAssocID="{40C9676D-30B3-445D-A26C-24525B30283F}" presName="hierRoot2" presStyleCnt="0">
        <dgm:presLayoutVars>
          <dgm:hierBranch val="init"/>
        </dgm:presLayoutVars>
      </dgm:prSet>
      <dgm:spPr/>
      <dgm:t>
        <a:bodyPr/>
        <a:lstStyle/>
        <a:p>
          <a:endParaRPr/>
        </a:p>
      </dgm:t>
    </dgm:pt>
    <dgm:pt modelId="{7EA56E30-1E32-4974-86BD-055D71E49FAD}" type="pres">
      <dgm:prSet presAssocID="{40C9676D-30B3-445D-A26C-24525B30283F}" presName="rootComposite2" presStyleCnt="0"/>
      <dgm:spPr/>
      <dgm:t>
        <a:bodyPr/>
        <a:lstStyle/>
        <a:p>
          <a:endParaRPr/>
        </a:p>
      </dgm:t>
    </dgm:pt>
    <dgm:pt modelId="{D76B28DD-102B-4722-B23C-1A37892BF396}" type="pres">
      <dgm:prSet presAssocID="{40C9676D-30B3-445D-A26C-24525B30283F}" presName="rootText2" presStyleLbl="alignAcc1" presStyleIdx="0" presStyleCnt="0" custLinFactNeighborX="35880" custLinFactNeighborY="-20592">
        <dgm:presLayoutVars>
          <dgm:chPref val="3"/>
        </dgm:presLayoutVars>
      </dgm:prSet>
      <dgm:spPr/>
      <dgm:t>
        <a:bodyPr/>
        <a:lstStyle/>
        <a:p>
          <a:endParaRPr/>
        </a:p>
      </dgm:t>
    </dgm:pt>
    <dgm:pt modelId="{7179234A-C4C8-4F09-A1AF-44D9A04C3CAE}" type="pres">
      <dgm:prSet presAssocID="{40C9676D-30B3-445D-A26C-24525B30283F}" presName="topArc2" presStyleLbl="parChTrans1D1" presStyleIdx="12" presStyleCnt="16"/>
      <dgm:spPr/>
      <dgm:t>
        <a:bodyPr/>
        <a:lstStyle/>
        <a:p>
          <a:endParaRPr/>
        </a:p>
      </dgm:t>
    </dgm:pt>
    <dgm:pt modelId="{0D5B5FCC-DA61-49F8-BD5C-D2814A490543}" type="pres">
      <dgm:prSet presAssocID="{40C9676D-30B3-445D-A26C-24525B30283F}" presName="bottomArc2" presStyleLbl="parChTrans1D1" presStyleIdx="13" presStyleCnt="16"/>
      <dgm:spPr/>
      <dgm:t>
        <a:bodyPr/>
        <a:lstStyle/>
        <a:p>
          <a:endParaRPr/>
        </a:p>
      </dgm:t>
    </dgm:pt>
    <dgm:pt modelId="{91D37DF0-2355-489D-921C-6C9F3FD4962A}" type="pres">
      <dgm:prSet presAssocID="{40C9676D-30B3-445D-A26C-24525B30283F}" presName="topConnNode2" presStyleLbl="node3" presStyleIdx="0" presStyleCnt="0"/>
      <dgm:spPr/>
      <dgm:t>
        <a:bodyPr/>
        <a:lstStyle/>
        <a:p>
          <a:endParaRPr/>
        </a:p>
      </dgm:t>
    </dgm:pt>
    <dgm:pt modelId="{1EF116BA-48AB-4C87-9FAD-DB92619441A3}" type="pres">
      <dgm:prSet presAssocID="{40C9676D-30B3-445D-A26C-24525B30283F}" presName="hierChild4" presStyleCnt="0"/>
      <dgm:spPr/>
      <dgm:t>
        <a:bodyPr/>
        <a:lstStyle/>
        <a:p>
          <a:endParaRPr/>
        </a:p>
      </dgm:t>
    </dgm:pt>
    <dgm:pt modelId="{1CD2AEA6-43F7-4871-93F4-7F1BD43F4B8A}" type="pres">
      <dgm:prSet presAssocID="{40C9676D-30B3-445D-A26C-24525B30283F}" presName="hierChild5" presStyleCnt="0"/>
      <dgm:spPr/>
      <dgm:t>
        <a:bodyPr/>
        <a:lstStyle/>
        <a:p>
          <a:endParaRPr/>
        </a:p>
      </dgm:t>
    </dgm:pt>
    <dgm:pt modelId="{54C1740E-7594-4819-BE66-224CEB095834}" type="pres">
      <dgm:prSet presAssocID="{DAC5F859-6A7E-4957-AE5C-3AFDBBA9A662}" presName="Name28" presStyleLbl="parChTrans1D3" presStyleIdx="2" presStyleCnt="3"/>
      <dgm:spPr/>
      <dgm:t>
        <a:bodyPr/>
        <a:lstStyle/>
        <a:p>
          <a:endParaRPr/>
        </a:p>
      </dgm:t>
    </dgm:pt>
    <dgm:pt modelId="{20283949-D334-47C9-B0D6-3D18688E772A}" type="pres">
      <dgm:prSet presAssocID="{02B00EC6-4F58-4D11-A4D0-83C886EAF621}" presName="hierRoot2" presStyleCnt="0">
        <dgm:presLayoutVars>
          <dgm:hierBranch val="init"/>
        </dgm:presLayoutVars>
      </dgm:prSet>
      <dgm:spPr/>
    </dgm:pt>
    <dgm:pt modelId="{8FF80262-52EB-47F2-B9CC-77CAE4D077D0}" type="pres">
      <dgm:prSet presAssocID="{02B00EC6-4F58-4D11-A4D0-83C886EAF621}" presName="rootComposite2" presStyleCnt="0"/>
      <dgm:spPr/>
    </dgm:pt>
    <dgm:pt modelId="{BD634A38-71C7-4E5F-BF4E-C15566542E1E}" type="pres">
      <dgm:prSet presAssocID="{02B00EC6-4F58-4D11-A4D0-83C886EAF621}" presName="rootText2" presStyleLbl="alignAcc1" presStyleIdx="0" presStyleCnt="0" custLinFactNeighborX="41293" custLinFactNeighborY="-43676">
        <dgm:presLayoutVars>
          <dgm:chPref val="3"/>
        </dgm:presLayoutVars>
      </dgm:prSet>
      <dgm:spPr/>
      <dgm:t>
        <a:bodyPr/>
        <a:lstStyle/>
        <a:p>
          <a:endParaRPr/>
        </a:p>
      </dgm:t>
    </dgm:pt>
    <dgm:pt modelId="{E3BA4B6B-CA86-4849-BE60-9FEAD4BB0228}" type="pres">
      <dgm:prSet presAssocID="{02B00EC6-4F58-4D11-A4D0-83C886EAF621}" presName="topArc2" presStyleLbl="parChTrans1D1" presStyleIdx="14" presStyleCnt="16"/>
      <dgm:spPr/>
    </dgm:pt>
    <dgm:pt modelId="{BBE307CE-6D49-49FF-9872-B8289BD51840}" type="pres">
      <dgm:prSet presAssocID="{02B00EC6-4F58-4D11-A4D0-83C886EAF621}" presName="bottomArc2" presStyleLbl="parChTrans1D1" presStyleIdx="15" presStyleCnt="16"/>
      <dgm:spPr/>
    </dgm:pt>
    <dgm:pt modelId="{FE1642DD-D145-4E93-A19B-F9A505BDF31E}" type="pres">
      <dgm:prSet presAssocID="{02B00EC6-4F58-4D11-A4D0-83C886EAF621}" presName="topConnNode2" presStyleLbl="node3" presStyleIdx="0" presStyleCnt="0"/>
      <dgm:spPr/>
      <dgm:t>
        <a:bodyPr/>
        <a:lstStyle/>
        <a:p>
          <a:endParaRPr/>
        </a:p>
      </dgm:t>
    </dgm:pt>
    <dgm:pt modelId="{4B773F3B-8D94-4B3A-8069-270E06FB92FA}" type="pres">
      <dgm:prSet presAssocID="{02B00EC6-4F58-4D11-A4D0-83C886EAF621}" presName="hierChild4" presStyleCnt="0"/>
      <dgm:spPr/>
    </dgm:pt>
    <dgm:pt modelId="{ACF82338-5934-41E3-8157-5B1D0A3D05DF}" type="pres">
      <dgm:prSet presAssocID="{02B00EC6-4F58-4D11-A4D0-83C886EAF621}" presName="hierChild5" presStyleCnt="0"/>
      <dgm:spPr/>
    </dgm:pt>
    <dgm:pt modelId="{3ED2625E-3413-41AC-82B0-2A49ED8B2292}" type="pres">
      <dgm:prSet presAssocID="{0A6A99E6-5858-4F16-9C84-838EDE92F658}" presName="hierChild5" presStyleCnt="0"/>
      <dgm:spPr/>
      <dgm:t>
        <a:bodyPr/>
        <a:lstStyle/>
        <a:p>
          <a:endParaRPr/>
        </a:p>
      </dgm:t>
    </dgm:pt>
    <dgm:pt modelId="{D9B7C718-7F50-410A-9A6E-A97AFF726657}" type="pres">
      <dgm:prSet presAssocID="{F0C2FD0D-5061-440B-A417-8270C5BD63C0}" presName="hierChild3" presStyleCnt="0"/>
      <dgm:spPr/>
      <dgm:t>
        <a:bodyPr/>
        <a:lstStyle/>
        <a:p>
          <a:endParaRPr/>
        </a:p>
      </dgm:t>
    </dgm:pt>
  </dgm:ptLst>
  <dgm:cxnLst>
    <dgm:cxn modelId="{D86F81D8-9044-466A-AE7B-CE989F0A8F95}" type="presOf" srcId="{4758185C-2753-46E3-96A2-335033D2F370}" destId="{F0583A49-8EA6-44CF-A278-7E79D4E8883F}" srcOrd="0" destOrd="0" presId="urn:microsoft.com/office/officeart/2008/layout/HalfCircleOrganizationChart"/>
    <dgm:cxn modelId="{88DA0C5F-B9CB-4683-9096-1AF7D91EAC92}" type="presOf" srcId="{C91E99DC-F37A-47D9-A267-F69743E98B1C}" destId="{05BF00B6-604A-4AA8-9240-E5996A580900}" srcOrd="0" destOrd="0" presId="urn:microsoft.com/office/officeart/2008/layout/HalfCircleOrganizationChart"/>
    <dgm:cxn modelId="{9B97190D-DDB5-4719-B225-FB6B95F21A2C}" srcId="{F0C2FD0D-5061-440B-A417-8270C5BD63C0}" destId="{4CA6AC07-39CF-4CD7-A954-91F67FE26346}" srcOrd="2" destOrd="0" parTransId="{182DCDA4-8AED-417C-8E74-ED037D27F385}" sibTransId="{E7ADBEDD-4164-4199-AE22-FCFD58232041}"/>
    <dgm:cxn modelId="{E3345A0E-A884-435E-A947-615F0E093CF7}" type="presOf" srcId="{F4FA8DEB-6DCF-4CF9-A9DF-A58E9CFCA18A}" destId="{6B4BD9E6-34D3-4817-9A1A-64EF19375AEF}" srcOrd="0" destOrd="0" presId="urn:microsoft.com/office/officeart/2008/layout/HalfCircleOrganizationChart"/>
    <dgm:cxn modelId="{04FEAE17-6F5F-446F-BD35-FAE2421E432B}" srcId="{F0C2FD0D-5061-440B-A417-8270C5BD63C0}" destId="{C91E99DC-F37A-47D9-A267-F69743E98B1C}" srcOrd="0" destOrd="0" parTransId="{092DE396-A9B5-4EB3-A3A4-E8ABD3CF04C4}" sibTransId="{E290C496-D677-430C-B75B-F736EDB01AAB}"/>
    <dgm:cxn modelId="{CBB0F0E9-E5C5-420A-9F47-EBF80A29D2CB}" type="presOf" srcId="{290D11B6-EF2C-4A23-B89C-C4BA4B9EB8FE}" destId="{09B2A0B4-5C66-4ED6-A792-7161D3542CF5}" srcOrd="1" destOrd="0" presId="urn:microsoft.com/office/officeart/2008/layout/HalfCircleOrganizationChart"/>
    <dgm:cxn modelId="{524292F9-3D2A-4B45-9DAE-8D34560EAB3F}" srcId="{0A6A99E6-5858-4F16-9C84-838EDE92F658}" destId="{40C9676D-30B3-445D-A26C-24525B30283F}" srcOrd="1" destOrd="0" parTransId="{F4FA8DEB-6DCF-4CF9-A9DF-A58E9CFCA18A}" sibTransId="{0F3D9921-5D28-44B0-8520-D9D773703972}"/>
    <dgm:cxn modelId="{AD880E94-B11E-48FA-BE2E-B2E11D8C6B56}" type="presOf" srcId="{02B00EC6-4F58-4D11-A4D0-83C886EAF621}" destId="{BD634A38-71C7-4E5F-BF4E-C15566542E1E}" srcOrd="0" destOrd="0" presId="urn:microsoft.com/office/officeart/2008/layout/HalfCircleOrganizationChart"/>
    <dgm:cxn modelId="{081E7B0B-4C03-4C96-8A33-3E35DEA67543}" srcId="{0A6A99E6-5858-4F16-9C84-838EDE92F658}" destId="{CF1091DC-C689-4D2F-A725-F0D0CB821562}" srcOrd="0" destOrd="0" parTransId="{1A373C2B-6CC6-4225-A324-00127C7E458F}" sibTransId="{2B0CAF7A-22DB-4479-A0C2-C9943E14E266}"/>
    <dgm:cxn modelId="{B00E5E7F-2B34-44F4-8F8F-0269AF2978B7}" type="presOf" srcId="{CF1091DC-C689-4D2F-A725-F0D0CB821562}" destId="{B5B8E1BF-E29E-4C4E-92F1-D0DFDA4439EB}" srcOrd="1" destOrd="0" presId="urn:microsoft.com/office/officeart/2008/layout/HalfCircleOrganizationChart"/>
    <dgm:cxn modelId="{BF3B5E3F-3DEA-41FA-8FE4-39CB0D54357D}" srcId="{F0C2FD0D-5061-440B-A417-8270C5BD63C0}" destId="{0A6A99E6-5858-4F16-9C84-838EDE92F658}" srcOrd="3" destOrd="0" parTransId="{E9FC0AD0-7C35-4DFF-989E-04CCC2C74A45}" sibTransId="{63A36AD9-89BB-437F-A02B-B5DEC122ABDE}"/>
    <dgm:cxn modelId="{3BB53587-C247-4471-9D89-F119C0993626}" type="presOf" srcId="{4CA6AC07-39CF-4CD7-A954-91F67FE26346}" destId="{11B26372-4B3B-4275-8453-7FE5633F4909}" srcOrd="1" destOrd="0" presId="urn:microsoft.com/office/officeart/2008/layout/HalfCircleOrganizationChart"/>
    <dgm:cxn modelId="{3FC04B93-DEC1-4690-AAD4-914A0F84F7B6}" type="presOf" srcId="{0A6A99E6-5858-4F16-9C84-838EDE92F658}" destId="{2DF8AD19-BD8A-4E8F-A248-CE623696C4DD}" srcOrd="0" destOrd="0" presId="urn:microsoft.com/office/officeart/2008/layout/HalfCircleOrganizationChart"/>
    <dgm:cxn modelId="{7D70025A-2409-4491-B032-A41E4ED880B7}" type="presOf" srcId="{092DE396-A9B5-4EB3-A3A4-E8ABD3CF04C4}" destId="{F30215DF-D21D-49BB-ADF3-BC3FD35426FA}" srcOrd="0" destOrd="0" presId="urn:microsoft.com/office/officeart/2008/layout/HalfCircleOrganizationChart"/>
    <dgm:cxn modelId="{864F3D4C-102C-437F-893F-885D02AD3ADA}" type="presOf" srcId="{1A373C2B-6CC6-4225-A324-00127C7E458F}" destId="{8B542004-75D0-474F-BDCB-16BD988CB566}" srcOrd="0" destOrd="0" presId="urn:microsoft.com/office/officeart/2008/layout/HalfCircleOrganizationChart"/>
    <dgm:cxn modelId="{43EDBE88-DDB4-42EF-A014-2B12443B3303}" type="presOf" srcId="{F0C2FD0D-5061-440B-A417-8270C5BD63C0}" destId="{1548B324-BF35-41E1-86A6-B601B1860137}" srcOrd="0" destOrd="0" presId="urn:microsoft.com/office/officeart/2008/layout/HalfCircleOrganizationChart"/>
    <dgm:cxn modelId="{8732B89E-8584-49F2-8E54-19F0E0C346D6}" type="presOf" srcId="{4CA6AC07-39CF-4CD7-A954-91F67FE26346}" destId="{4A4BFC73-9CD1-4DDB-86C9-12D5EA631755}" srcOrd="0" destOrd="0" presId="urn:microsoft.com/office/officeart/2008/layout/HalfCircleOrganizationChart"/>
    <dgm:cxn modelId="{1276DD18-649A-4B28-B0C8-CC49F6BFEAE6}" type="presOf" srcId="{40C9676D-30B3-445D-A26C-24525B30283F}" destId="{91D37DF0-2355-489D-921C-6C9F3FD4962A}" srcOrd="1" destOrd="0" presId="urn:microsoft.com/office/officeart/2008/layout/HalfCircleOrganizationChart"/>
    <dgm:cxn modelId="{434E791D-B336-4DC8-BB51-13E4D490E601}" type="presOf" srcId="{77A77612-361B-426F-801E-7E0BBD9852AA}" destId="{6F0AC7B1-6BD3-48E9-85D0-5FC71BD7A3EE}" srcOrd="0" destOrd="0" presId="urn:microsoft.com/office/officeart/2008/layout/HalfCircleOrganizationChart"/>
    <dgm:cxn modelId="{4E7C5CDC-99F4-4D6A-AA94-2090BF07AF47}" type="presOf" srcId="{E9FC0AD0-7C35-4DFF-989E-04CCC2C74A45}" destId="{F1A6FC94-C7B6-4356-96AF-DA113AFDC5D0}" srcOrd="0" destOrd="0" presId="urn:microsoft.com/office/officeart/2008/layout/HalfCircleOrganizationChart"/>
    <dgm:cxn modelId="{895FA760-21EA-4A13-9D9A-F20CBFFAB239}" type="presOf" srcId="{290D11B6-EF2C-4A23-B89C-C4BA4B9EB8FE}" destId="{50B216D4-C2CB-442F-8E01-3A1FD172798E}" srcOrd="0" destOrd="0" presId="urn:microsoft.com/office/officeart/2008/layout/HalfCircleOrganizationChart"/>
    <dgm:cxn modelId="{45E9C5E7-8C59-495E-A4D4-84B18B7D2880}" srcId="{F0C2FD0D-5061-440B-A417-8270C5BD63C0}" destId="{290D11B6-EF2C-4A23-B89C-C4BA4B9EB8FE}" srcOrd="1" destOrd="0" parTransId="{4758185C-2753-46E3-96A2-335033D2F370}" sibTransId="{CBA8BB78-C7A6-4317-AFD8-03275F1A9D9B}"/>
    <dgm:cxn modelId="{79EA49D7-5BA6-428C-B174-56C0399303D3}" type="presOf" srcId="{02B00EC6-4F58-4D11-A4D0-83C886EAF621}" destId="{FE1642DD-D145-4E93-A19B-F9A505BDF31E}" srcOrd="1" destOrd="0" presId="urn:microsoft.com/office/officeart/2008/layout/HalfCircleOrganizationChart"/>
    <dgm:cxn modelId="{07B9CEAD-9E69-4346-9181-5EE28E9B9A25}" type="presOf" srcId="{F0C2FD0D-5061-440B-A417-8270C5BD63C0}" destId="{3D5EAF31-B912-4B7C-A3E5-5D7B96F4F6A6}" srcOrd="1" destOrd="0" presId="urn:microsoft.com/office/officeart/2008/layout/HalfCircleOrganizationChart"/>
    <dgm:cxn modelId="{8F526EB9-BC0C-471B-BFD8-F804E9D0DD32}" type="presOf" srcId="{40C9676D-30B3-445D-A26C-24525B30283F}" destId="{D76B28DD-102B-4722-B23C-1A37892BF396}" srcOrd="0" destOrd="0" presId="urn:microsoft.com/office/officeart/2008/layout/HalfCircleOrganizationChart"/>
    <dgm:cxn modelId="{9CF02C94-CB1C-4897-AE00-6A997C9591E1}" type="presOf" srcId="{C91E99DC-F37A-47D9-A267-F69743E98B1C}" destId="{84FFA0D2-8BDC-401C-985F-28F0DAD57E2A}" srcOrd="1" destOrd="0" presId="urn:microsoft.com/office/officeart/2008/layout/HalfCircleOrganizationChart"/>
    <dgm:cxn modelId="{3FBFD2EF-E7D7-4930-8BBF-56895F0CE817}" srcId="{77A77612-361B-426F-801E-7E0BBD9852AA}" destId="{F0C2FD0D-5061-440B-A417-8270C5BD63C0}" srcOrd="0" destOrd="0" parTransId="{0363BF03-444B-4472-9759-2420373BB111}" sibTransId="{B1E76860-DEBC-4549-A14C-9EDBDDE86684}"/>
    <dgm:cxn modelId="{7732ADD7-0F48-4A98-9C74-694169BED0B7}" type="presOf" srcId="{182DCDA4-8AED-417C-8E74-ED037D27F385}" destId="{328ABEDD-4207-4247-B8CD-BDD9EA27B001}" srcOrd="0" destOrd="0" presId="urn:microsoft.com/office/officeart/2008/layout/HalfCircleOrganizationChart"/>
    <dgm:cxn modelId="{EADD0FAD-2882-4BDA-ABCD-3ADCC2899D61}" srcId="{0A6A99E6-5858-4F16-9C84-838EDE92F658}" destId="{02B00EC6-4F58-4D11-A4D0-83C886EAF621}" srcOrd="2" destOrd="0" parTransId="{DAC5F859-6A7E-4957-AE5C-3AFDBBA9A662}" sibTransId="{610B5636-8606-46B4-B1BC-3A826DDFFDC9}"/>
    <dgm:cxn modelId="{CD332544-2905-49DC-9CA7-A16AA954FE96}" type="presOf" srcId="{CF1091DC-C689-4D2F-A725-F0D0CB821562}" destId="{D3DF52A2-845E-43AC-B4C8-9103C358A9A1}" srcOrd="0" destOrd="0" presId="urn:microsoft.com/office/officeart/2008/layout/HalfCircleOrganizationChart"/>
    <dgm:cxn modelId="{AAFC856B-BCBA-4E45-B516-B5C123B7A508}" type="presOf" srcId="{DAC5F859-6A7E-4957-AE5C-3AFDBBA9A662}" destId="{54C1740E-7594-4819-BE66-224CEB095834}" srcOrd="0" destOrd="0" presId="urn:microsoft.com/office/officeart/2008/layout/HalfCircleOrganizationChart"/>
    <dgm:cxn modelId="{AF0DD530-5F03-4E81-97AD-1A498C542E4F}" type="presOf" srcId="{0A6A99E6-5858-4F16-9C84-838EDE92F658}" destId="{5F984EFF-E004-49FC-B443-80AC6A3E5EF4}" srcOrd="1" destOrd="0" presId="urn:microsoft.com/office/officeart/2008/layout/HalfCircleOrganizationChart"/>
    <dgm:cxn modelId="{8D09A51D-039B-4A6A-AFAF-D7B01FEC9900}" type="presParOf" srcId="{6F0AC7B1-6BD3-48E9-85D0-5FC71BD7A3EE}" destId="{75830CE8-B172-40CA-912A-BA6D7E8B2F0E}" srcOrd="0" destOrd="0" presId="urn:microsoft.com/office/officeart/2008/layout/HalfCircleOrganizationChart"/>
    <dgm:cxn modelId="{65B0F925-E761-43D0-B296-BB06583543B4}" type="presParOf" srcId="{75830CE8-B172-40CA-912A-BA6D7E8B2F0E}" destId="{58723151-5EFE-43B9-89D5-AA47FC1D6FFA}" srcOrd="0" destOrd="0" presId="urn:microsoft.com/office/officeart/2008/layout/HalfCircleOrganizationChart"/>
    <dgm:cxn modelId="{D504EF9C-B25C-459C-9329-7E8BE6244541}" type="presParOf" srcId="{58723151-5EFE-43B9-89D5-AA47FC1D6FFA}" destId="{1548B324-BF35-41E1-86A6-B601B1860137}" srcOrd="0" destOrd="0" presId="urn:microsoft.com/office/officeart/2008/layout/HalfCircleOrganizationChart"/>
    <dgm:cxn modelId="{E255ED44-29B8-48AF-A2BC-B39B7E4198C3}" type="presParOf" srcId="{58723151-5EFE-43B9-89D5-AA47FC1D6FFA}" destId="{9068F3D5-6860-45C6-BCAC-78C80D5E3312}" srcOrd="1" destOrd="0" presId="urn:microsoft.com/office/officeart/2008/layout/HalfCircleOrganizationChart"/>
    <dgm:cxn modelId="{4C9B20AF-4E73-47F3-9765-3D5A582E370F}" type="presParOf" srcId="{58723151-5EFE-43B9-89D5-AA47FC1D6FFA}" destId="{5AE0CAD4-CF9A-4C24-B4AB-ACFA76895042}" srcOrd="2" destOrd="0" presId="urn:microsoft.com/office/officeart/2008/layout/HalfCircleOrganizationChart"/>
    <dgm:cxn modelId="{7BE32B04-29C0-4660-A874-8B3CD731A41B}" type="presParOf" srcId="{58723151-5EFE-43B9-89D5-AA47FC1D6FFA}" destId="{3D5EAF31-B912-4B7C-A3E5-5D7B96F4F6A6}" srcOrd="3" destOrd="0" presId="urn:microsoft.com/office/officeart/2008/layout/HalfCircleOrganizationChart"/>
    <dgm:cxn modelId="{E8E9FFFC-E11E-4C3B-B23E-BC6E80DA5A01}" type="presParOf" srcId="{75830CE8-B172-40CA-912A-BA6D7E8B2F0E}" destId="{651B912D-7960-4F62-AE9E-CE56878AC220}" srcOrd="1" destOrd="0" presId="urn:microsoft.com/office/officeart/2008/layout/HalfCircleOrganizationChart"/>
    <dgm:cxn modelId="{E43BAF84-EF8D-43EB-B21E-EE689322B7D1}" type="presParOf" srcId="{651B912D-7960-4F62-AE9E-CE56878AC220}" destId="{F30215DF-D21D-49BB-ADF3-BC3FD35426FA}" srcOrd="0" destOrd="0" presId="urn:microsoft.com/office/officeart/2008/layout/HalfCircleOrganizationChart"/>
    <dgm:cxn modelId="{EFB15F24-42FE-438D-8403-ACC00CD855AE}" type="presParOf" srcId="{651B912D-7960-4F62-AE9E-CE56878AC220}" destId="{049002C5-6BD8-4E4A-AFBE-D926AE8F8C1E}" srcOrd="1" destOrd="0" presId="urn:microsoft.com/office/officeart/2008/layout/HalfCircleOrganizationChart"/>
    <dgm:cxn modelId="{8EE0FBF8-2A07-455D-A634-C044A3C2D8A5}" type="presParOf" srcId="{049002C5-6BD8-4E4A-AFBE-D926AE8F8C1E}" destId="{EA078393-F227-4C6C-BD9B-5BF27A4557D6}" srcOrd="0" destOrd="0" presId="urn:microsoft.com/office/officeart/2008/layout/HalfCircleOrganizationChart"/>
    <dgm:cxn modelId="{F63D25F1-C4C4-43E1-AA16-7018522C0FE4}" type="presParOf" srcId="{EA078393-F227-4C6C-BD9B-5BF27A4557D6}" destId="{05BF00B6-604A-4AA8-9240-E5996A580900}" srcOrd="0" destOrd="0" presId="urn:microsoft.com/office/officeart/2008/layout/HalfCircleOrganizationChart"/>
    <dgm:cxn modelId="{68F6AD30-D485-4AA4-8944-4805C5D7F5D4}" type="presParOf" srcId="{EA078393-F227-4C6C-BD9B-5BF27A4557D6}" destId="{42E708E2-FA25-4B31-AF4E-F0B1B17E61FF}" srcOrd="1" destOrd="0" presId="urn:microsoft.com/office/officeart/2008/layout/HalfCircleOrganizationChart"/>
    <dgm:cxn modelId="{37E019F7-FB23-4EEF-ACAC-C31AB529B9C2}" type="presParOf" srcId="{EA078393-F227-4C6C-BD9B-5BF27A4557D6}" destId="{65D93B92-7436-4C07-89B0-77119BEDDFA6}" srcOrd="2" destOrd="0" presId="urn:microsoft.com/office/officeart/2008/layout/HalfCircleOrganizationChart"/>
    <dgm:cxn modelId="{46EDAFC3-64E2-41C8-BBB2-275B85AEC26E}" type="presParOf" srcId="{EA078393-F227-4C6C-BD9B-5BF27A4557D6}" destId="{84FFA0D2-8BDC-401C-985F-28F0DAD57E2A}" srcOrd="3" destOrd="0" presId="urn:microsoft.com/office/officeart/2008/layout/HalfCircleOrganizationChart"/>
    <dgm:cxn modelId="{F11D50D8-84A3-4687-9EFD-50E6C3E8A1B8}" type="presParOf" srcId="{049002C5-6BD8-4E4A-AFBE-D926AE8F8C1E}" destId="{D08491EF-6014-468C-BA18-3E6B714158CB}" srcOrd="1" destOrd="0" presId="urn:microsoft.com/office/officeart/2008/layout/HalfCircleOrganizationChart"/>
    <dgm:cxn modelId="{E9E53478-C910-4902-AE42-78FE3A13673F}" type="presParOf" srcId="{049002C5-6BD8-4E4A-AFBE-D926AE8F8C1E}" destId="{FD78DC40-5D41-45E8-B40E-3B01A9926D24}" srcOrd="2" destOrd="0" presId="urn:microsoft.com/office/officeart/2008/layout/HalfCircleOrganizationChart"/>
    <dgm:cxn modelId="{AED5EA5A-F417-481A-ADB0-D1616114244F}" type="presParOf" srcId="{651B912D-7960-4F62-AE9E-CE56878AC220}" destId="{F0583A49-8EA6-44CF-A278-7E79D4E8883F}" srcOrd="2" destOrd="0" presId="urn:microsoft.com/office/officeart/2008/layout/HalfCircleOrganizationChart"/>
    <dgm:cxn modelId="{8B49D7BB-C7F9-4092-9DB2-BC8249C298C9}" type="presParOf" srcId="{651B912D-7960-4F62-AE9E-CE56878AC220}" destId="{0AA70D3E-7743-4CB1-ABF5-4CC9A114A85F}" srcOrd="3" destOrd="0" presId="urn:microsoft.com/office/officeart/2008/layout/HalfCircleOrganizationChart"/>
    <dgm:cxn modelId="{B9988B6F-9E5C-4662-B0DB-E1974F63A207}" type="presParOf" srcId="{0AA70D3E-7743-4CB1-ABF5-4CC9A114A85F}" destId="{F121DA52-696C-4A64-B41B-13AE340F7597}" srcOrd="0" destOrd="0" presId="urn:microsoft.com/office/officeart/2008/layout/HalfCircleOrganizationChart"/>
    <dgm:cxn modelId="{D447048D-1210-471D-B58C-6A53B1485BE7}" type="presParOf" srcId="{F121DA52-696C-4A64-B41B-13AE340F7597}" destId="{50B216D4-C2CB-442F-8E01-3A1FD172798E}" srcOrd="0" destOrd="0" presId="urn:microsoft.com/office/officeart/2008/layout/HalfCircleOrganizationChart"/>
    <dgm:cxn modelId="{2443F824-091A-4C8D-9EE2-820838ECF0A7}" type="presParOf" srcId="{F121DA52-696C-4A64-B41B-13AE340F7597}" destId="{6306E16D-CF66-45DC-B3F7-850308133830}" srcOrd="1" destOrd="0" presId="urn:microsoft.com/office/officeart/2008/layout/HalfCircleOrganizationChart"/>
    <dgm:cxn modelId="{579ABF0A-5268-411E-88A1-B82B7279FB59}" type="presParOf" srcId="{F121DA52-696C-4A64-B41B-13AE340F7597}" destId="{C201B348-8124-47AB-BC2A-EA0CDFE8B6D9}" srcOrd="2" destOrd="0" presId="urn:microsoft.com/office/officeart/2008/layout/HalfCircleOrganizationChart"/>
    <dgm:cxn modelId="{5B221C9E-BEDA-4E2B-A118-72A3A45A8B45}" type="presParOf" srcId="{F121DA52-696C-4A64-B41B-13AE340F7597}" destId="{09B2A0B4-5C66-4ED6-A792-7161D3542CF5}" srcOrd="3" destOrd="0" presId="urn:microsoft.com/office/officeart/2008/layout/HalfCircleOrganizationChart"/>
    <dgm:cxn modelId="{09667D70-965A-4D59-93D1-091C5503B6D2}" type="presParOf" srcId="{0AA70D3E-7743-4CB1-ABF5-4CC9A114A85F}" destId="{161E30DF-99CC-4010-9A7F-2F074E3A3B29}" srcOrd="1" destOrd="0" presId="urn:microsoft.com/office/officeart/2008/layout/HalfCircleOrganizationChart"/>
    <dgm:cxn modelId="{E398AD3D-15E4-41E9-8DF5-A31F3A4F4111}" type="presParOf" srcId="{0AA70D3E-7743-4CB1-ABF5-4CC9A114A85F}" destId="{A4924CD7-7CAB-428F-990E-B8CA69F6A6A4}" srcOrd="2" destOrd="0" presId="urn:microsoft.com/office/officeart/2008/layout/HalfCircleOrganizationChart"/>
    <dgm:cxn modelId="{E0E48EA6-D3EE-478A-82E5-C175AC4DBF00}" type="presParOf" srcId="{651B912D-7960-4F62-AE9E-CE56878AC220}" destId="{328ABEDD-4207-4247-B8CD-BDD9EA27B001}" srcOrd="4" destOrd="0" presId="urn:microsoft.com/office/officeart/2008/layout/HalfCircleOrganizationChart"/>
    <dgm:cxn modelId="{B8DA394A-CA8F-48AF-9187-A40FF736AAA5}" type="presParOf" srcId="{651B912D-7960-4F62-AE9E-CE56878AC220}" destId="{9267C03C-2F44-4F74-BCCD-8372B8F64DDC}" srcOrd="5" destOrd="0" presId="urn:microsoft.com/office/officeart/2008/layout/HalfCircleOrganizationChart"/>
    <dgm:cxn modelId="{A1C6FA06-AF84-4A5F-9D11-1C96293D8720}" type="presParOf" srcId="{9267C03C-2F44-4F74-BCCD-8372B8F64DDC}" destId="{ECCD950E-81F9-4714-9FA8-A8EEA9E4210E}" srcOrd="0" destOrd="0" presId="urn:microsoft.com/office/officeart/2008/layout/HalfCircleOrganizationChart"/>
    <dgm:cxn modelId="{10D6244F-4166-49B3-B085-59910F2B402B}" type="presParOf" srcId="{ECCD950E-81F9-4714-9FA8-A8EEA9E4210E}" destId="{4A4BFC73-9CD1-4DDB-86C9-12D5EA631755}" srcOrd="0" destOrd="0" presId="urn:microsoft.com/office/officeart/2008/layout/HalfCircleOrganizationChart"/>
    <dgm:cxn modelId="{98E2D6A9-D8CB-40D3-BF70-D63A245046E4}" type="presParOf" srcId="{ECCD950E-81F9-4714-9FA8-A8EEA9E4210E}" destId="{7F385AAA-6A20-403A-8E5C-D53B032E6AFF}" srcOrd="1" destOrd="0" presId="urn:microsoft.com/office/officeart/2008/layout/HalfCircleOrganizationChart"/>
    <dgm:cxn modelId="{F795AFE0-D447-4309-BF2E-AEC9266378A7}" type="presParOf" srcId="{ECCD950E-81F9-4714-9FA8-A8EEA9E4210E}" destId="{5A00DB0B-2F3A-4B23-BF31-16E3E835DE69}" srcOrd="2" destOrd="0" presId="urn:microsoft.com/office/officeart/2008/layout/HalfCircleOrganizationChart"/>
    <dgm:cxn modelId="{27D54352-B8FE-4CC9-955F-7BD56D99A597}" type="presParOf" srcId="{ECCD950E-81F9-4714-9FA8-A8EEA9E4210E}" destId="{11B26372-4B3B-4275-8453-7FE5633F4909}" srcOrd="3" destOrd="0" presId="urn:microsoft.com/office/officeart/2008/layout/HalfCircleOrganizationChart"/>
    <dgm:cxn modelId="{A1F4A81C-BBCD-46C3-8317-5598DAD4638A}" type="presParOf" srcId="{9267C03C-2F44-4F74-BCCD-8372B8F64DDC}" destId="{BAAA2EEE-E5B9-481A-8D8D-4DBE72165BCA}" srcOrd="1" destOrd="0" presId="urn:microsoft.com/office/officeart/2008/layout/HalfCircleOrganizationChart"/>
    <dgm:cxn modelId="{BC976B6F-9F34-4FD6-9D72-05019A69059E}" type="presParOf" srcId="{9267C03C-2F44-4F74-BCCD-8372B8F64DDC}" destId="{5951FDAC-F984-4846-AA32-E40672D13B72}" srcOrd="2" destOrd="0" presId="urn:microsoft.com/office/officeart/2008/layout/HalfCircleOrganizationChart"/>
    <dgm:cxn modelId="{84B823AC-8965-46F1-A2AC-FB5E0B42DFFA}" type="presParOf" srcId="{651B912D-7960-4F62-AE9E-CE56878AC220}" destId="{F1A6FC94-C7B6-4356-96AF-DA113AFDC5D0}" srcOrd="6" destOrd="0" presId="urn:microsoft.com/office/officeart/2008/layout/HalfCircleOrganizationChart"/>
    <dgm:cxn modelId="{A9404EDA-821A-468F-99F9-CA7E20AD32D8}" type="presParOf" srcId="{651B912D-7960-4F62-AE9E-CE56878AC220}" destId="{A43807E7-97A1-4DF8-8CD9-317F4C719B9A}" srcOrd="7" destOrd="0" presId="urn:microsoft.com/office/officeart/2008/layout/HalfCircleOrganizationChart"/>
    <dgm:cxn modelId="{4A3FB37F-03BF-426F-A5A0-7786D4CFFA7E}" type="presParOf" srcId="{A43807E7-97A1-4DF8-8CD9-317F4C719B9A}" destId="{05905BD0-ECB7-461B-92A2-502BF1A29191}" srcOrd="0" destOrd="0" presId="urn:microsoft.com/office/officeart/2008/layout/HalfCircleOrganizationChart"/>
    <dgm:cxn modelId="{C0E5CB29-1C17-424F-AC96-209B83CC7B91}" type="presParOf" srcId="{05905BD0-ECB7-461B-92A2-502BF1A29191}" destId="{2DF8AD19-BD8A-4E8F-A248-CE623696C4DD}" srcOrd="0" destOrd="0" presId="urn:microsoft.com/office/officeart/2008/layout/HalfCircleOrganizationChart"/>
    <dgm:cxn modelId="{DB57D6D8-85FB-4313-B266-A35223AC9734}" type="presParOf" srcId="{05905BD0-ECB7-461B-92A2-502BF1A29191}" destId="{EE02B06C-4F85-4838-B190-8D99B27600F0}" srcOrd="1" destOrd="0" presId="urn:microsoft.com/office/officeart/2008/layout/HalfCircleOrganizationChart"/>
    <dgm:cxn modelId="{2842B342-F147-4091-A829-2E5C059CE2E4}" type="presParOf" srcId="{05905BD0-ECB7-461B-92A2-502BF1A29191}" destId="{C7395D74-2B75-46F0-B4B9-6C922176FCA4}" srcOrd="2" destOrd="0" presId="urn:microsoft.com/office/officeart/2008/layout/HalfCircleOrganizationChart"/>
    <dgm:cxn modelId="{6EF5DA7E-94B3-4F35-B81C-DA429D619178}" type="presParOf" srcId="{05905BD0-ECB7-461B-92A2-502BF1A29191}" destId="{5F984EFF-E004-49FC-B443-80AC6A3E5EF4}" srcOrd="3" destOrd="0" presId="urn:microsoft.com/office/officeart/2008/layout/HalfCircleOrganizationChart"/>
    <dgm:cxn modelId="{B81C9370-4C56-42B6-BCB6-97E771F204E7}" type="presParOf" srcId="{A43807E7-97A1-4DF8-8CD9-317F4C719B9A}" destId="{8EE88525-D273-4B3E-A0A2-22C551410BBA}" srcOrd="1" destOrd="0" presId="urn:microsoft.com/office/officeart/2008/layout/HalfCircleOrganizationChart"/>
    <dgm:cxn modelId="{3BEA6E9F-7430-4669-8DA6-85AF02779D97}" type="presParOf" srcId="{8EE88525-D273-4B3E-A0A2-22C551410BBA}" destId="{8B542004-75D0-474F-BDCB-16BD988CB566}" srcOrd="0" destOrd="0" presId="urn:microsoft.com/office/officeart/2008/layout/HalfCircleOrganizationChart"/>
    <dgm:cxn modelId="{D5CD50DE-D139-49EC-B0C1-410814373F75}" type="presParOf" srcId="{8EE88525-D273-4B3E-A0A2-22C551410BBA}" destId="{B7F5247A-CB74-4442-87BE-E4453E6EE67A}" srcOrd="1" destOrd="0" presId="urn:microsoft.com/office/officeart/2008/layout/HalfCircleOrganizationChart"/>
    <dgm:cxn modelId="{48329DA2-5508-4E00-AD60-4EA41AE860C2}" type="presParOf" srcId="{B7F5247A-CB74-4442-87BE-E4453E6EE67A}" destId="{1E6862E2-D3EB-4D22-BA5B-C5E5CF8A6C60}" srcOrd="0" destOrd="0" presId="urn:microsoft.com/office/officeart/2008/layout/HalfCircleOrganizationChart"/>
    <dgm:cxn modelId="{37B5811F-761F-432B-BD5D-5D329AF0A072}" type="presParOf" srcId="{1E6862E2-D3EB-4D22-BA5B-C5E5CF8A6C60}" destId="{D3DF52A2-845E-43AC-B4C8-9103C358A9A1}" srcOrd="0" destOrd="0" presId="urn:microsoft.com/office/officeart/2008/layout/HalfCircleOrganizationChart"/>
    <dgm:cxn modelId="{B02C7C8F-200F-452B-A370-4EAF45D83996}" type="presParOf" srcId="{1E6862E2-D3EB-4D22-BA5B-C5E5CF8A6C60}" destId="{FC126855-6F45-4058-B6CC-9A4026508ABD}" srcOrd="1" destOrd="0" presId="urn:microsoft.com/office/officeart/2008/layout/HalfCircleOrganizationChart"/>
    <dgm:cxn modelId="{41F9C8EF-1FF8-42BE-873A-0DDF049526DD}" type="presParOf" srcId="{1E6862E2-D3EB-4D22-BA5B-C5E5CF8A6C60}" destId="{D59445BC-D988-44F0-8196-253096F4E054}" srcOrd="2" destOrd="0" presId="urn:microsoft.com/office/officeart/2008/layout/HalfCircleOrganizationChart"/>
    <dgm:cxn modelId="{61DAF70D-4E20-465B-9A60-59D545A5A61F}" type="presParOf" srcId="{1E6862E2-D3EB-4D22-BA5B-C5E5CF8A6C60}" destId="{B5B8E1BF-E29E-4C4E-92F1-D0DFDA4439EB}" srcOrd="3" destOrd="0" presId="urn:microsoft.com/office/officeart/2008/layout/HalfCircleOrganizationChart"/>
    <dgm:cxn modelId="{6E8A85D8-B8E6-428F-A843-CD415B2DDE93}" type="presParOf" srcId="{B7F5247A-CB74-4442-87BE-E4453E6EE67A}" destId="{588694C0-2500-4AC4-AA27-A12EEB6B6F2D}" srcOrd="1" destOrd="0" presId="urn:microsoft.com/office/officeart/2008/layout/HalfCircleOrganizationChart"/>
    <dgm:cxn modelId="{121537D5-92C3-40A0-B960-72A0828C9314}" type="presParOf" srcId="{B7F5247A-CB74-4442-87BE-E4453E6EE67A}" destId="{600EBB26-F61A-4A66-AEDD-F2BF6B4F11A8}" srcOrd="2" destOrd="0" presId="urn:microsoft.com/office/officeart/2008/layout/HalfCircleOrganizationChart"/>
    <dgm:cxn modelId="{34D36C19-884A-434A-AC76-50861C78E040}" type="presParOf" srcId="{8EE88525-D273-4B3E-A0A2-22C551410BBA}" destId="{6B4BD9E6-34D3-4817-9A1A-64EF19375AEF}" srcOrd="2" destOrd="0" presId="urn:microsoft.com/office/officeart/2008/layout/HalfCircleOrganizationChart"/>
    <dgm:cxn modelId="{F1158B22-51F4-407F-912A-7DDAFAF8E292}" type="presParOf" srcId="{8EE88525-D273-4B3E-A0A2-22C551410BBA}" destId="{8B0B176F-8BC0-472F-958E-ADC770C4D9CD}" srcOrd="3" destOrd="0" presId="urn:microsoft.com/office/officeart/2008/layout/HalfCircleOrganizationChart"/>
    <dgm:cxn modelId="{850A2F92-07A1-48A6-9462-96AFDAE5B659}" type="presParOf" srcId="{8B0B176F-8BC0-472F-958E-ADC770C4D9CD}" destId="{7EA56E30-1E32-4974-86BD-055D71E49FAD}" srcOrd="0" destOrd="0" presId="urn:microsoft.com/office/officeart/2008/layout/HalfCircleOrganizationChart"/>
    <dgm:cxn modelId="{086B9195-F387-41DB-A66B-FECA16CFF4EA}" type="presParOf" srcId="{7EA56E30-1E32-4974-86BD-055D71E49FAD}" destId="{D76B28DD-102B-4722-B23C-1A37892BF396}" srcOrd="0" destOrd="0" presId="urn:microsoft.com/office/officeart/2008/layout/HalfCircleOrganizationChart"/>
    <dgm:cxn modelId="{3C54E4BF-C951-43B5-85C2-6BDFD045B2EA}" type="presParOf" srcId="{7EA56E30-1E32-4974-86BD-055D71E49FAD}" destId="{7179234A-C4C8-4F09-A1AF-44D9A04C3CAE}" srcOrd="1" destOrd="0" presId="urn:microsoft.com/office/officeart/2008/layout/HalfCircleOrganizationChart"/>
    <dgm:cxn modelId="{FAB042D4-E5E1-4CDD-9B67-4C34FABDF7BA}" type="presParOf" srcId="{7EA56E30-1E32-4974-86BD-055D71E49FAD}" destId="{0D5B5FCC-DA61-49F8-BD5C-D2814A490543}" srcOrd="2" destOrd="0" presId="urn:microsoft.com/office/officeart/2008/layout/HalfCircleOrganizationChart"/>
    <dgm:cxn modelId="{1D1D3329-D2EC-403C-AF61-91773F489A45}" type="presParOf" srcId="{7EA56E30-1E32-4974-86BD-055D71E49FAD}" destId="{91D37DF0-2355-489D-921C-6C9F3FD4962A}" srcOrd="3" destOrd="0" presId="urn:microsoft.com/office/officeart/2008/layout/HalfCircleOrganizationChart"/>
    <dgm:cxn modelId="{752590B9-D743-46D8-B26D-39A04FD82058}" type="presParOf" srcId="{8B0B176F-8BC0-472F-958E-ADC770C4D9CD}" destId="{1EF116BA-48AB-4C87-9FAD-DB92619441A3}" srcOrd="1" destOrd="0" presId="urn:microsoft.com/office/officeart/2008/layout/HalfCircleOrganizationChart"/>
    <dgm:cxn modelId="{6CD271D9-5A37-4FE8-98E1-1EDF2C316F3B}" type="presParOf" srcId="{8B0B176F-8BC0-472F-958E-ADC770C4D9CD}" destId="{1CD2AEA6-43F7-4871-93F4-7F1BD43F4B8A}" srcOrd="2" destOrd="0" presId="urn:microsoft.com/office/officeart/2008/layout/HalfCircleOrganizationChart"/>
    <dgm:cxn modelId="{91989751-0AA4-4B3D-8403-A65F3A77EF8F}" type="presParOf" srcId="{8EE88525-D273-4B3E-A0A2-22C551410BBA}" destId="{54C1740E-7594-4819-BE66-224CEB095834}" srcOrd="4" destOrd="0" presId="urn:microsoft.com/office/officeart/2008/layout/HalfCircleOrganizationChart"/>
    <dgm:cxn modelId="{F942EE30-ADF1-492F-A7A8-8804C5B29E92}" type="presParOf" srcId="{8EE88525-D273-4B3E-A0A2-22C551410BBA}" destId="{20283949-D334-47C9-B0D6-3D18688E772A}" srcOrd="5" destOrd="0" presId="urn:microsoft.com/office/officeart/2008/layout/HalfCircleOrganizationChart"/>
    <dgm:cxn modelId="{FAA9108C-6181-4C8E-A4DB-BFF4474CE0CA}" type="presParOf" srcId="{20283949-D334-47C9-B0D6-3D18688E772A}" destId="{8FF80262-52EB-47F2-B9CC-77CAE4D077D0}" srcOrd="0" destOrd="0" presId="urn:microsoft.com/office/officeart/2008/layout/HalfCircleOrganizationChart"/>
    <dgm:cxn modelId="{AD1ECAD8-A387-4B36-8CDB-8690C32F33C5}" type="presParOf" srcId="{8FF80262-52EB-47F2-B9CC-77CAE4D077D0}" destId="{BD634A38-71C7-4E5F-BF4E-C15566542E1E}" srcOrd="0" destOrd="0" presId="urn:microsoft.com/office/officeart/2008/layout/HalfCircleOrganizationChart"/>
    <dgm:cxn modelId="{9B51BBA1-5258-46F5-BBEE-9CB7D6739B4D}" type="presParOf" srcId="{8FF80262-52EB-47F2-B9CC-77CAE4D077D0}" destId="{E3BA4B6B-CA86-4849-BE60-9FEAD4BB0228}" srcOrd="1" destOrd="0" presId="urn:microsoft.com/office/officeart/2008/layout/HalfCircleOrganizationChart"/>
    <dgm:cxn modelId="{6E212B57-6DDA-4375-8718-B80FB0DFA382}" type="presParOf" srcId="{8FF80262-52EB-47F2-B9CC-77CAE4D077D0}" destId="{BBE307CE-6D49-49FF-9872-B8289BD51840}" srcOrd="2" destOrd="0" presId="urn:microsoft.com/office/officeart/2008/layout/HalfCircleOrganizationChart"/>
    <dgm:cxn modelId="{C6845FD9-FFC6-43B1-A3BC-C35C54C52AB7}" type="presParOf" srcId="{8FF80262-52EB-47F2-B9CC-77CAE4D077D0}" destId="{FE1642DD-D145-4E93-A19B-F9A505BDF31E}" srcOrd="3" destOrd="0" presId="urn:microsoft.com/office/officeart/2008/layout/HalfCircleOrganizationChart"/>
    <dgm:cxn modelId="{41858A4B-304B-41E9-BA4E-4A24CA992B5C}" type="presParOf" srcId="{20283949-D334-47C9-B0D6-3D18688E772A}" destId="{4B773F3B-8D94-4B3A-8069-270E06FB92FA}" srcOrd="1" destOrd="0" presId="urn:microsoft.com/office/officeart/2008/layout/HalfCircleOrganizationChart"/>
    <dgm:cxn modelId="{66D4908D-404A-476F-8918-C52165DB366D}" type="presParOf" srcId="{20283949-D334-47C9-B0D6-3D18688E772A}" destId="{ACF82338-5934-41E3-8157-5B1D0A3D05DF}" srcOrd="2" destOrd="0" presId="urn:microsoft.com/office/officeart/2008/layout/HalfCircleOrganizationChart"/>
    <dgm:cxn modelId="{E03AA8E2-0721-43AD-AAB8-E593445BD93E}" type="presParOf" srcId="{A43807E7-97A1-4DF8-8CD9-317F4C719B9A}" destId="{3ED2625E-3413-41AC-82B0-2A49ED8B2292}" srcOrd="2" destOrd="0" presId="urn:microsoft.com/office/officeart/2008/layout/HalfCircleOrganizationChart"/>
    <dgm:cxn modelId="{1D44D3C7-2CA6-4A91-BFA0-C501DA536CC8}" type="presParOf" srcId="{75830CE8-B172-40CA-912A-BA6D7E8B2F0E}" destId="{D9B7C718-7F50-410A-9A6E-A97AFF726657}" srcOrd="2" destOrd="0" presId="urn:microsoft.com/office/officeart/2008/layout/HalfCircleOrganizationChar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9BD98A-B98C-478F-8104-58ABEBE2B85F}"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a:p>
      </dgm:t>
    </dgm:pt>
    <dgm:pt modelId="{4AA6DB52-3223-4FC9-AF58-DA462DD0EA7F}">
      <dgm:prSet phldrT="[Text]" custT="1"/>
      <dgm:spPr/>
      <dgm:t>
        <a:bodyPr/>
        <a:lstStyle/>
        <a:p>
          <a:r>
            <a:rPr sz="2000" dirty="0"/>
            <a:t>INT</a:t>
          </a:r>
        </a:p>
      </dgm:t>
    </dgm:pt>
    <dgm:pt modelId="{A350090D-F7DC-4E1A-BBDE-A4629A21E02E}" type="parTrans" cxnId="{06F7AEA8-ABB0-4F0E-8920-0000591522F5}">
      <dgm:prSet/>
      <dgm:spPr/>
      <dgm:t>
        <a:bodyPr/>
        <a:lstStyle/>
        <a:p>
          <a:endParaRPr/>
        </a:p>
      </dgm:t>
    </dgm:pt>
    <dgm:pt modelId="{85DE0A67-5CDE-42B9-9EBA-AF13172FAECA}" type="sibTrans" cxnId="{06F7AEA8-ABB0-4F0E-8920-0000591522F5}">
      <dgm:prSet/>
      <dgm:spPr/>
      <dgm:t>
        <a:bodyPr/>
        <a:lstStyle/>
        <a:p>
          <a:endParaRPr/>
        </a:p>
      </dgm:t>
    </dgm:pt>
    <dgm:pt modelId="{60715D13-2288-41B9-8B33-E1E539976A4D}">
      <dgm:prSet phldrT="[Text]" custT="1"/>
      <dgm:spPr>
        <a:solidFill>
          <a:srgbClr val="00B050"/>
        </a:solidFill>
      </dgm:spPr>
      <dgm:t>
        <a:bodyPr/>
        <a:lstStyle/>
        <a:p>
          <a:r>
            <a:rPr lang="de-CH" sz="2000" dirty="0" smtClean="0"/>
            <a:t>SO</a:t>
          </a:r>
          <a:endParaRPr sz="2000" dirty="0"/>
        </a:p>
      </dgm:t>
    </dgm:pt>
    <dgm:pt modelId="{37FD9C17-BC50-4F3B-B08F-86562A501FCF}" type="parTrans" cxnId="{32608A81-DDD9-465A-8196-1661F873D981}">
      <dgm:prSet>
        <dgm:style>
          <a:lnRef idx="1">
            <a:schemeClr val="accent1"/>
          </a:lnRef>
          <a:fillRef idx="0">
            <a:schemeClr val="accent1"/>
          </a:fillRef>
          <a:effectRef idx="0">
            <a:schemeClr val="accent1"/>
          </a:effectRef>
          <a:fontRef idx="minor">
            <a:schemeClr val="tx1"/>
          </a:fontRef>
        </dgm:style>
      </dgm:prSet>
      <dgm:spPr>
        <a:ln w="57150"/>
      </dgm:spPr>
      <dgm:t>
        <a:bodyPr/>
        <a:lstStyle/>
        <a:p>
          <a:endParaRPr/>
        </a:p>
      </dgm:t>
    </dgm:pt>
    <dgm:pt modelId="{8215785F-FB88-4612-A2AB-B6DB41357F0E}" type="sibTrans" cxnId="{32608A81-DDD9-465A-8196-1661F873D981}">
      <dgm:prSet/>
      <dgm:spPr/>
      <dgm:t>
        <a:bodyPr/>
        <a:lstStyle/>
        <a:p>
          <a:endParaRPr/>
        </a:p>
      </dgm:t>
    </dgm:pt>
    <dgm:pt modelId="{CE339344-0137-4CED-AE8C-956E51ACA61A}">
      <dgm:prSet phldrT="[Text]" custT="1"/>
      <dgm:spPr/>
      <dgm:t>
        <a:bodyPr/>
        <a:lstStyle/>
        <a:p>
          <a:r>
            <a:rPr lang="de-CH" sz="2000" dirty="0" smtClean="0"/>
            <a:t>PC</a:t>
          </a:r>
          <a:endParaRPr sz="2000" dirty="0"/>
        </a:p>
      </dgm:t>
    </dgm:pt>
    <dgm:pt modelId="{F4C3E4E0-D0C0-41AC-9FB4-B6CD989B2BDE}" type="parTrans" cxnId="{E14AC8B8-CA9B-4F87-8C4B-A0579770DAFD}">
      <dgm:prSet>
        <dgm:style>
          <a:lnRef idx="1">
            <a:schemeClr val="accent3"/>
          </a:lnRef>
          <a:fillRef idx="0">
            <a:schemeClr val="accent3"/>
          </a:fillRef>
          <a:effectRef idx="0">
            <a:schemeClr val="accent3"/>
          </a:effectRef>
          <a:fontRef idx="minor">
            <a:schemeClr val="tx1"/>
          </a:fontRef>
        </dgm:style>
      </dgm:prSet>
      <dgm:spPr>
        <a:ln w="57150"/>
      </dgm:spPr>
      <dgm:t>
        <a:bodyPr/>
        <a:lstStyle/>
        <a:p>
          <a:endParaRPr/>
        </a:p>
      </dgm:t>
    </dgm:pt>
    <dgm:pt modelId="{F0CC1EC5-5275-4514-AA97-886FE92D89A0}" type="sibTrans" cxnId="{E14AC8B8-CA9B-4F87-8C4B-A0579770DAFD}">
      <dgm:prSet/>
      <dgm:spPr/>
      <dgm:t>
        <a:bodyPr/>
        <a:lstStyle/>
        <a:p>
          <a:endParaRPr/>
        </a:p>
      </dgm:t>
    </dgm:pt>
    <dgm:pt modelId="{45B2B067-9B58-4D61-A176-786483AA3D48}">
      <dgm:prSet phldrT="[Text]" custT="1"/>
      <dgm:spPr/>
      <dgm:t>
        <a:bodyPr/>
        <a:lstStyle/>
        <a:p>
          <a:r>
            <a:rPr lang="de-CH" sz="2000" dirty="0" smtClean="0"/>
            <a:t>PR</a:t>
          </a:r>
          <a:endParaRPr sz="2000" dirty="0"/>
        </a:p>
      </dgm:t>
    </dgm:pt>
    <dgm:pt modelId="{75C8A4A9-D8F1-4A8D-B4D4-85659BC762BE}" type="parTrans" cxnId="{5810119E-C045-4A1C-B5AF-999896133944}">
      <dgm:prSet/>
      <dgm:spPr>
        <a:ln w="57150">
          <a:solidFill>
            <a:schemeClr val="accent1"/>
          </a:solidFill>
        </a:ln>
      </dgm:spPr>
      <dgm:t>
        <a:bodyPr/>
        <a:lstStyle/>
        <a:p>
          <a:endParaRPr/>
        </a:p>
      </dgm:t>
    </dgm:pt>
    <dgm:pt modelId="{D8A7E891-D053-4025-BFFE-FC589724DC7A}" type="sibTrans" cxnId="{5810119E-C045-4A1C-B5AF-999896133944}">
      <dgm:prSet/>
      <dgm:spPr/>
      <dgm:t>
        <a:bodyPr/>
        <a:lstStyle/>
        <a:p>
          <a:endParaRPr/>
        </a:p>
      </dgm:t>
    </dgm:pt>
    <dgm:pt modelId="{FE32900A-E460-46F6-9070-B1FAF710E33E}" type="pres">
      <dgm:prSet presAssocID="{859BD98A-B98C-478F-8104-58ABEBE2B85F}" presName="diagram" presStyleCnt="0">
        <dgm:presLayoutVars>
          <dgm:chPref val="1"/>
          <dgm:dir/>
          <dgm:animOne val="branch"/>
          <dgm:animLvl val="lvl"/>
          <dgm:resizeHandles val="exact"/>
        </dgm:presLayoutVars>
      </dgm:prSet>
      <dgm:spPr/>
      <dgm:t>
        <a:bodyPr/>
        <a:lstStyle/>
        <a:p>
          <a:endParaRPr/>
        </a:p>
      </dgm:t>
    </dgm:pt>
    <dgm:pt modelId="{5F52C73A-7F53-4D77-B844-DF377D634F4E}" type="pres">
      <dgm:prSet presAssocID="{4AA6DB52-3223-4FC9-AF58-DA462DD0EA7F}" presName="root1" presStyleCnt="0"/>
      <dgm:spPr/>
    </dgm:pt>
    <dgm:pt modelId="{FAA49132-2E42-45CF-AFFE-F0CB44392428}" type="pres">
      <dgm:prSet presAssocID="{4AA6DB52-3223-4FC9-AF58-DA462DD0EA7F}" presName="LevelOneTextNode" presStyleLbl="node0" presStyleIdx="0" presStyleCnt="1">
        <dgm:presLayoutVars>
          <dgm:chPref val="3"/>
        </dgm:presLayoutVars>
      </dgm:prSet>
      <dgm:spPr/>
      <dgm:t>
        <a:bodyPr/>
        <a:lstStyle/>
        <a:p>
          <a:endParaRPr/>
        </a:p>
      </dgm:t>
    </dgm:pt>
    <dgm:pt modelId="{88A6BFD7-706B-45EB-AEA2-B4FAE531660B}" type="pres">
      <dgm:prSet presAssocID="{4AA6DB52-3223-4FC9-AF58-DA462DD0EA7F}" presName="level2hierChild" presStyleCnt="0"/>
      <dgm:spPr/>
    </dgm:pt>
    <dgm:pt modelId="{6198BAEE-E140-4E71-9D95-9D5015077B34}" type="pres">
      <dgm:prSet presAssocID="{37FD9C17-BC50-4F3B-B08F-86562A501FCF}" presName="conn2-1" presStyleLbl="parChTrans1D2" presStyleIdx="0" presStyleCnt="2"/>
      <dgm:spPr/>
      <dgm:t>
        <a:bodyPr/>
        <a:lstStyle/>
        <a:p>
          <a:endParaRPr/>
        </a:p>
      </dgm:t>
    </dgm:pt>
    <dgm:pt modelId="{435CD237-80BE-42EE-826E-9B29ED8F3315}" type="pres">
      <dgm:prSet presAssocID="{37FD9C17-BC50-4F3B-B08F-86562A501FCF}" presName="connTx" presStyleLbl="parChTrans1D2" presStyleIdx="0" presStyleCnt="2"/>
      <dgm:spPr/>
      <dgm:t>
        <a:bodyPr/>
        <a:lstStyle/>
        <a:p>
          <a:endParaRPr/>
        </a:p>
      </dgm:t>
    </dgm:pt>
    <dgm:pt modelId="{9AA5C7C2-0D6E-40F6-A09A-036F06A5550E}" type="pres">
      <dgm:prSet presAssocID="{60715D13-2288-41B9-8B33-E1E539976A4D}" presName="root2" presStyleCnt="0"/>
      <dgm:spPr/>
    </dgm:pt>
    <dgm:pt modelId="{80CA687F-E135-4FA5-A32F-067661F59F3B}" type="pres">
      <dgm:prSet presAssocID="{60715D13-2288-41B9-8B33-E1E539976A4D}" presName="LevelTwoTextNode" presStyleLbl="node2" presStyleIdx="0" presStyleCnt="2">
        <dgm:presLayoutVars>
          <dgm:chPref val="3"/>
        </dgm:presLayoutVars>
      </dgm:prSet>
      <dgm:spPr/>
      <dgm:t>
        <a:bodyPr/>
        <a:lstStyle/>
        <a:p>
          <a:endParaRPr/>
        </a:p>
      </dgm:t>
    </dgm:pt>
    <dgm:pt modelId="{8F0D38B1-F5AF-451D-ADBE-4F4D17CCC73D}" type="pres">
      <dgm:prSet presAssocID="{60715D13-2288-41B9-8B33-E1E539976A4D}" presName="level3hierChild" presStyleCnt="0"/>
      <dgm:spPr/>
    </dgm:pt>
    <dgm:pt modelId="{DF0E6985-1651-4212-80DC-CCBC6FF724BF}" type="pres">
      <dgm:prSet presAssocID="{F4C3E4E0-D0C0-41AC-9FB4-B6CD989B2BDE}" presName="conn2-1" presStyleLbl="parChTrans1D3" presStyleIdx="0" presStyleCnt="1"/>
      <dgm:spPr/>
      <dgm:t>
        <a:bodyPr/>
        <a:lstStyle/>
        <a:p>
          <a:endParaRPr/>
        </a:p>
      </dgm:t>
    </dgm:pt>
    <dgm:pt modelId="{EC5F9650-F261-4B4F-AF32-D10F9041A7C8}" type="pres">
      <dgm:prSet presAssocID="{F4C3E4E0-D0C0-41AC-9FB4-B6CD989B2BDE}" presName="connTx" presStyleLbl="parChTrans1D3" presStyleIdx="0" presStyleCnt="1"/>
      <dgm:spPr/>
      <dgm:t>
        <a:bodyPr/>
        <a:lstStyle/>
        <a:p>
          <a:endParaRPr/>
        </a:p>
      </dgm:t>
    </dgm:pt>
    <dgm:pt modelId="{79803E73-50A9-4EAF-AD4C-378D6ADEF843}" type="pres">
      <dgm:prSet presAssocID="{CE339344-0137-4CED-AE8C-956E51ACA61A}" presName="root2" presStyleCnt="0"/>
      <dgm:spPr/>
    </dgm:pt>
    <dgm:pt modelId="{8A77F686-7A53-454C-8C30-DEB1A6E0C026}" type="pres">
      <dgm:prSet presAssocID="{CE339344-0137-4CED-AE8C-956E51ACA61A}" presName="LevelTwoTextNode" presStyleLbl="node3" presStyleIdx="0" presStyleCnt="1" custLinFactNeighborX="215" custLinFactNeighborY="55517">
        <dgm:presLayoutVars>
          <dgm:chPref val="3"/>
        </dgm:presLayoutVars>
      </dgm:prSet>
      <dgm:spPr/>
      <dgm:t>
        <a:bodyPr/>
        <a:lstStyle/>
        <a:p>
          <a:endParaRPr/>
        </a:p>
      </dgm:t>
    </dgm:pt>
    <dgm:pt modelId="{DA46E9A0-C072-48D4-AD47-DA58016D0E96}" type="pres">
      <dgm:prSet presAssocID="{CE339344-0137-4CED-AE8C-956E51ACA61A}" presName="level3hierChild" presStyleCnt="0"/>
      <dgm:spPr/>
    </dgm:pt>
    <dgm:pt modelId="{040E13D3-39DF-4188-AACC-2AC3AA1F55A0}" type="pres">
      <dgm:prSet presAssocID="{75C8A4A9-D8F1-4A8D-B4D4-85659BC762BE}" presName="conn2-1" presStyleLbl="parChTrans1D2" presStyleIdx="1" presStyleCnt="2"/>
      <dgm:spPr/>
      <dgm:t>
        <a:bodyPr/>
        <a:lstStyle/>
        <a:p>
          <a:endParaRPr/>
        </a:p>
      </dgm:t>
    </dgm:pt>
    <dgm:pt modelId="{CDDBE5CD-6E74-4EF8-9363-DE6ACC6F4A36}" type="pres">
      <dgm:prSet presAssocID="{75C8A4A9-D8F1-4A8D-B4D4-85659BC762BE}" presName="connTx" presStyleLbl="parChTrans1D2" presStyleIdx="1" presStyleCnt="2"/>
      <dgm:spPr/>
      <dgm:t>
        <a:bodyPr/>
        <a:lstStyle/>
        <a:p>
          <a:endParaRPr/>
        </a:p>
      </dgm:t>
    </dgm:pt>
    <dgm:pt modelId="{A4F89F1C-674E-4FC7-B26D-C2ACA3D43BC9}" type="pres">
      <dgm:prSet presAssocID="{45B2B067-9B58-4D61-A176-786483AA3D48}" presName="root2" presStyleCnt="0"/>
      <dgm:spPr/>
    </dgm:pt>
    <dgm:pt modelId="{436E63D7-0EE8-4C51-A4AE-7E32FF3F323E}" type="pres">
      <dgm:prSet presAssocID="{45B2B067-9B58-4D61-A176-786483AA3D48}" presName="LevelTwoTextNode" presStyleLbl="node2" presStyleIdx="1" presStyleCnt="2">
        <dgm:presLayoutVars>
          <dgm:chPref val="3"/>
        </dgm:presLayoutVars>
      </dgm:prSet>
      <dgm:spPr/>
      <dgm:t>
        <a:bodyPr/>
        <a:lstStyle/>
        <a:p>
          <a:endParaRPr/>
        </a:p>
      </dgm:t>
    </dgm:pt>
    <dgm:pt modelId="{ACF75526-96EB-403D-9CF8-7916B2A7AE3B}" type="pres">
      <dgm:prSet presAssocID="{45B2B067-9B58-4D61-A176-786483AA3D48}" presName="level3hierChild" presStyleCnt="0"/>
      <dgm:spPr/>
    </dgm:pt>
  </dgm:ptLst>
  <dgm:cxnLst>
    <dgm:cxn modelId="{5810119E-C045-4A1C-B5AF-999896133944}" srcId="{4AA6DB52-3223-4FC9-AF58-DA462DD0EA7F}" destId="{45B2B067-9B58-4D61-A176-786483AA3D48}" srcOrd="1" destOrd="0" parTransId="{75C8A4A9-D8F1-4A8D-B4D4-85659BC762BE}" sibTransId="{D8A7E891-D053-4025-BFFE-FC589724DC7A}"/>
    <dgm:cxn modelId="{E14AC8B8-CA9B-4F87-8C4B-A0579770DAFD}" srcId="{60715D13-2288-41B9-8B33-E1E539976A4D}" destId="{CE339344-0137-4CED-AE8C-956E51ACA61A}" srcOrd="0" destOrd="0" parTransId="{F4C3E4E0-D0C0-41AC-9FB4-B6CD989B2BDE}" sibTransId="{F0CC1EC5-5275-4514-AA97-886FE92D89A0}"/>
    <dgm:cxn modelId="{46CE25C5-D96A-4148-9ED1-C90BD0BCE8D9}" type="presOf" srcId="{4AA6DB52-3223-4FC9-AF58-DA462DD0EA7F}" destId="{FAA49132-2E42-45CF-AFFE-F0CB44392428}" srcOrd="0" destOrd="0" presId="urn:microsoft.com/office/officeart/2005/8/layout/hierarchy2"/>
    <dgm:cxn modelId="{32608A81-DDD9-465A-8196-1661F873D981}" srcId="{4AA6DB52-3223-4FC9-AF58-DA462DD0EA7F}" destId="{60715D13-2288-41B9-8B33-E1E539976A4D}" srcOrd="0" destOrd="0" parTransId="{37FD9C17-BC50-4F3B-B08F-86562A501FCF}" sibTransId="{8215785F-FB88-4612-A2AB-B6DB41357F0E}"/>
    <dgm:cxn modelId="{F9491B30-C729-4D82-96D9-2C05170538A5}" type="presOf" srcId="{37FD9C17-BC50-4F3B-B08F-86562A501FCF}" destId="{6198BAEE-E140-4E71-9D95-9D5015077B34}" srcOrd="0" destOrd="0" presId="urn:microsoft.com/office/officeart/2005/8/layout/hierarchy2"/>
    <dgm:cxn modelId="{435CD22B-1512-4453-943B-6458E60F1C5F}" type="presOf" srcId="{F4C3E4E0-D0C0-41AC-9FB4-B6CD989B2BDE}" destId="{EC5F9650-F261-4B4F-AF32-D10F9041A7C8}" srcOrd="1" destOrd="0" presId="urn:microsoft.com/office/officeart/2005/8/layout/hierarchy2"/>
    <dgm:cxn modelId="{9FED0892-6266-4C9A-B8EF-4E9E2EFD6F69}" type="presOf" srcId="{60715D13-2288-41B9-8B33-E1E539976A4D}" destId="{80CA687F-E135-4FA5-A32F-067661F59F3B}" srcOrd="0" destOrd="0" presId="urn:microsoft.com/office/officeart/2005/8/layout/hierarchy2"/>
    <dgm:cxn modelId="{336C16D8-CDBF-45E2-94BC-211714E535EB}" type="presOf" srcId="{37FD9C17-BC50-4F3B-B08F-86562A501FCF}" destId="{435CD237-80BE-42EE-826E-9B29ED8F3315}" srcOrd="1" destOrd="0" presId="urn:microsoft.com/office/officeart/2005/8/layout/hierarchy2"/>
    <dgm:cxn modelId="{77012A71-4F3C-4F08-9692-102D9FE338E9}" type="presOf" srcId="{75C8A4A9-D8F1-4A8D-B4D4-85659BC762BE}" destId="{040E13D3-39DF-4188-AACC-2AC3AA1F55A0}" srcOrd="0" destOrd="0" presId="urn:microsoft.com/office/officeart/2005/8/layout/hierarchy2"/>
    <dgm:cxn modelId="{06F7AEA8-ABB0-4F0E-8920-0000591522F5}" srcId="{859BD98A-B98C-478F-8104-58ABEBE2B85F}" destId="{4AA6DB52-3223-4FC9-AF58-DA462DD0EA7F}" srcOrd="0" destOrd="0" parTransId="{A350090D-F7DC-4E1A-BBDE-A4629A21E02E}" sibTransId="{85DE0A67-5CDE-42B9-9EBA-AF13172FAECA}"/>
    <dgm:cxn modelId="{2D1D1692-FF82-4CB4-B90F-16AF64B4365F}" type="presOf" srcId="{75C8A4A9-D8F1-4A8D-B4D4-85659BC762BE}" destId="{CDDBE5CD-6E74-4EF8-9363-DE6ACC6F4A36}" srcOrd="1" destOrd="0" presId="urn:microsoft.com/office/officeart/2005/8/layout/hierarchy2"/>
    <dgm:cxn modelId="{3354EB63-2245-4AE1-B359-1A3B1ECAF800}" type="presOf" srcId="{F4C3E4E0-D0C0-41AC-9FB4-B6CD989B2BDE}" destId="{DF0E6985-1651-4212-80DC-CCBC6FF724BF}" srcOrd="0" destOrd="0" presId="urn:microsoft.com/office/officeart/2005/8/layout/hierarchy2"/>
    <dgm:cxn modelId="{505E7BA3-CE1B-4C50-83AE-93AF1E2985EC}" type="presOf" srcId="{CE339344-0137-4CED-AE8C-956E51ACA61A}" destId="{8A77F686-7A53-454C-8C30-DEB1A6E0C026}" srcOrd="0" destOrd="0" presId="urn:microsoft.com/office/officeart/2005/8/layout/hierarchy2"/>
    <dgm:cxn modelId="{32ABAB0D-24C0-4D8B-9B5B-1BB02338D408}" type="presOf" srcId="{45B2B067-9B58-4D61-A176-786483AA3D48}" destId="{436E63D7-0EE8-4C51-A4AE-7E32FF3F323E}" srcOrd="0" destOrd="0" presId="urn:microsoft.com/office/officeart/2005/8/layout/hierarchy2"/>
    <dgm:cxn modelId="{0846BDA1-A730-408D-BA51-13F020AA0840}" type="presOf" srcId="{859BD98A-B98C-478F-8104-58ABEBE2B85F}" destId="{FE32900A-E460-46F6-9070-B1FAF710E33E}" srcOrd="0" destOrd="0" presId="urn:microsoft.com/office/officeart/2005/8/layout/hierarchy2"/>
    <dgm:cxn modelId="{BE0EE347-671B-4233-AB69-F9A47E053439}" type="presParOf" srcId="{FE32900A-E460-46F6-9070-B1FAF710E33E}" destId="{5F52C73A-7F53-4D77-B844-DF377D634F4E}" srcOrd="0" destOrd="0" presId="urn:microsoft.com/office/officeart/2005/8/layout/hierarchy2"/>
    <dgm:cxn modelId="{B572F591-98AF-48E6-82D7-F17FF2D275A6}" type="presParOf" srcId="{5F52C73A-7F53-4D77-B844-DF377D634F4E}" destId="{FAA49132-2E42-45CF-AFFE-F0CB44392428}" srcOrd="0" destOrd="0" presId="urn:microsoft.com/office/officeart/2005/8/layout/hierarchy2"/>
    <dgm:cxn modelId="{2A1D8013-A5B2-4346-A860-50245DD867CA}" type="presParOf" srcId="{5F52C73A-7F53-4D77-B844-DF377D634F4E}" destId="{88A6BFD7-706B-45EB-AEA2-B4FAE531660B}" srcOrd="1" destOrd="0" presId="urn:microsoft.com/office/officeart/2005/8/layout/hierarchy2"/>
    <dgm:cxn modelId="{D718AB88-056F-4DBC-80C1-92F5D70DEAE3}" type="presParOf" srcId="{88A6BFD7-706B-45EB-AEA2-B4FAE531660B}" destId="{6198BAEE-E140-4E71-9D95-9D5015077B34}" srcOrd="0" destOrd="0" presId="urn:microsoft.com/office/officeart/2005/8/layout/hierarchy2"/>
    <dgm:cxn modelId="{D2EA074F-CFC4-493C-B336-48E47890E4E6}" type="presParOf" srcId="{6198BAEE-E140-4E71-9D95-9D5015077B34}" destId="{435CD237-80BE-42EE-826E-9B29ED8F3315}" srcOrd="0" destOrd="0" presId="urn:microsoft.com/office/officeart/2005/8/layout/hierarchy2"/>
    <dgm:cxn modelId="{41A7B551-1001-463E-80E9-027BE7CD02B7}" type="presParOf" srcId="{88A6BFD7-706B-45EB-AEA2-B4FAE531660B}" destId="{9AA5C7C2-0D6E-40F6-A09A-036F06A5550E}" srcOrd="1" destOrd="0" presId="urn:microsoft.com/office/officeart/2005/8/layout/hierarchy2"/>
    <dgm:cxn modelId="{40D750AF-5439-453A-866F-5362F6303E21}" type="presParOf" srcId="{9AA5C7C2-0D6E-40F6-A09A-036F06A5550E}" destId="{80CA687F-E135-4FA5-A32F-067661F59F3B}" srcOrd="0" destOrd="0" presId="urn:microsoft.com/office/officeart/2005/8/layout/hierarchy2"/>
    <dgm:cxn modelId="{30E2BBC7-98FF-42A0-8F09-F96E09E12B1F}" type="presParOf" srcId="{9AA5C7C2-0D6E-40F6-A09A-036F06A5550E}" destId="{8F0D38B1-F5AF-451D-ADBE-4F4D17CCC73D}" srcOrd="1" destOrd="0" presId="urn:microsoft.com/office/officeart/2005/8/layout/hierarchy2"/>
    <dgm:cxn modelId="{599A2A6F-1F75-494F-8F5C-3AFFC3153DA3}" type="presParOf" srcId="{8F0D38B1-F5AF-451D-ADBE-4F4D17CCC73D}" destId="{DF0E6985-1651-4212-80DC-CCBC6FF724BF}" srcOrd="0" destOrd="0" presId="urn:microsoft.com/office/officeart/2005/8/layout/hierarchy2"/>
    <dgm:cxn modelId="{8DDA22A8-BF8D-4ECF-A150-7FC7A517FCE9}" type="presParOf" srcId="{DF0E6985-1651-4212-80DC-CCBC6FF724BF}" destId="{EC5F9650-F261-4B4F-AF32-D10F9041A7C8}" srcOrd="0" destOrd="0" presId="urn:microsoft.com/office/officeart/2005/8/layout/hierarchy2"/>
    <dgm:cxn modelId="{4651FB1B-0965-4C86-85DE-C0486F3BCFB3}" type="presParOf" srcId="{8F0D38B1-F5AF-451D-ADBE-4F4D17CCC73D}" destId="{79803E73-50A9-4EAF-AD4C-378D6ADEF843}" srcOrd="1" destOrd="0" presId="urn:microsoft.com/office/officeart/2005/8/layout/hierarchy2"/>
    <dgm:cxn modelId="{142FED5C-7565-459C-85CA-175C272D187D}" type="presParOf" srcId="{79803E73-50A9-4EAF-AD4C-378D6ADEF843}" destId="{8A77F686-7A53-454C-8C30-DEB1A6E0C026}" srcOrd="0" destOrd="0" presId="urn:microsoft.com/office/officeart/2005/8/layout/hierarchy2"/>
    <dgm:cxn modelId="{E94744B3-D02D-4F1D-A3FB-9310FCC5FE76}" type="presParOf" srcId="{79803E73-50A9-4EAF-AD4C-378D6ADEF843}" destId="{DA46E9A0-C072-48D4-AD47-DA58016D0E96}" srcOrd="1" destOrd="0" presId="urn:microsoft.com/office/officeart/2005/8/layout/hierarchy2"/>
    <dgm:cxn modelId="{08154D32-072D-477E-8EAB-448C9B5ABD83}" type="presParOf" srcId="{88A6BFD7-706B-45EB-AEA2-B4FAE531660B}" destId="{040E13D3-39DF-4188-AACC-2AC3AA1F55A0}" srcOrd="2" destOrd="0" presId="urn:microsoft.com/office/officeart/2005/8/layout/hierarchy2"/>
    <dgm:cxn modelId="{953E268B-B7CF-4443-8E4D-31D4E188E179}" type="presParOf" srcId="{040E13D3-39DF-4188-AACC-2AC3AA1F55A0}" destId="{CDDBE5CD-6E74-4EF8-9363-DE6ACC6F4A36}" srcOrd="0" destOrd="0" presId="urn:microsoft.com/office/officeart/2005/8/layout/hierarchy2"/>
    <dgm:cxn modelId="{B411C119-1BEB-4BD3-BAC2-D93B5245FD17}" type="presParOf" srcId="{88A6BFD7-706B-45EB-AEA2-B4FAE531660B}" destId="{A4F89F1C-674E-4FC7-B26D-C2ACA3D43BC9}" srcOrd="3" destOrd="0" presId="urn:microsoft.com/office/officeart/2005/8/layout/hierarchy2"/>
    <dgm:cxn modelId="{27C3A6FA-CBA8-4708-AFB2-CCB4DE7F5F96}" type="presParOf" srcId="{A4F89F1C-674E-4FC7-B26D-C2ACA3D43BC9}" destId="{436E63D7-0EE8-4C51-A4AE-7E32FF3F323E}" srcOrd="0" destOrd="0" presId="urn:microsoft.com/office/officeart/2005/8/layout/hierarchy2"/>
    <dgm:cxn modelId="{2459F465-8880-4B83-BAD3-9E6B0D9BF8CE}" type="presParOf" srcId="{A4F89F1C-674E-4FC7-B26D-C2ACA3D43BC9}" destId="{ACF75526-96EB-403D-9CF8-7916B2A7AE3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1740E-7594-4819-BE66-224CEB095834}">
      <dsp:nvSpPr>
        <dsp:cNvPr id="0" name=""/>
        <dsp:cNvSpPr/>
      </dsp:nvSpPr>
      <dsp:spPr>
        <a:xfrm>
          <a:off x="7909183" y="1693949"/>
          <a:ext cx="741748" cy="2328791"/>
        </a:xfrm>
        <a:custGeom>
          <a:avLst/>
          <a:gdLst/>
          <a:ahLst/>
          <a:cxnLst/>
          <a:rect l="0" t="0" r="0" b="0"/>
          <a:pathLst>
            <a:path>
              <a:moveTo>
                <a:pt x="0" y="0"/>
              </a:moveTo>
              <a:lnTo>
                <a:pt x="0" y="2328791"/>
              </a:lnTo>
              <a:lnTo>
                <a:pt x="741748" y="232879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4BD9E6-34D3-4817-9A1A-64EF19375AEF}">
      <dsp:nvSpPr>
        <dsp:cNvPr id="0" name=""/>
        <dsp:cNvSpPr/>
      </dsp:nvSpPr>
      <dsp:spPr>
        <a:xfrm>
          <a:off x="7909183" y="1693949"/>
          <a:ext cx="662885" cy="1401997"/>
        </a:xfrm>
        <a:custGeom>
          <a:avLst/>
          <a:gdLst/>
          <a:ahLst/>
          <a:cxnLst/>
          <a:rect l="0" t="0" r="0" b="0"/>
          <a:pathLst>
            <a:path>
              <a:moveTo>
                <a:pt x="0" y="0"/>
              </a:moveTo>
              <a:lnTo>
                <a:pt x="0" y="1401997"/>
              </a:lnTo>
              <a:lnTo>
                <a:pt x="662885" y="140199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542004-75D0-474F-BDCB-16BD988CB566}">
      <dsp:nvSpPr>
        <dsp:cNvPr id="0" name=""/>
        <dsp:cNvSpPr/>
      </dsp:nvSpPr>
      <dsp:spPr>
        <a:xfrm>
          <a:off x="7909183" y="1693949"/>
          <a:ext cx="637549" cy="494644"/>
        </a:xfrm>
        <a:custGeom>
          <a:avLst/>
          <a:gdLst/>
          <a:ahLst/>
          <a:cxnLst/>
          <a:rect l="0" t="0" r="0" b="0"/>
          <a:pathLst>
            <a:path>
              <a:moveTo>
                <a:pt x="0" y="0"/>
              </a:moveTo>
              <a:lnTo>
                <a:pt x="0" y="494644"/>
              </a:lnTo>
              <a:lnTo>
                <a:pt x="637549" y="49464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A6FC94-C7B6-4356-96AF-DA113AFDC5D0}">
      <dsp:nvSpPr>
        <dsp:cNvPr id="0" name=""/>
        <dsp:cNvSpPr/>
      </dsp:nvSpPr>
      <dsp:spPr>
        <a:xfrm>
          <a:off x="4621529" y="730604"/>
          <a:ext cx="3287654" cy="310410"/>
        </a:xfrm>
        <a:custGeom>
          <a:avLst/>
          <a:gdLst/>
          <a:ahLst/>
          <a:cxnLst/>
          <a:rect l="0" t="0" r="0" b="0"/>
          <a:pathLst>
            <a:path>
              <a:moveTo>
                <a:pt x="0" y="0"/>
              </a:moveTo>
              <a:lnTo>
                <a:pt x="0" y="157433"/>
              </a:lnTo>
              <a:lnTo>
                <a:pt x="3287654" y="157433"/>
              </a:lnTo>
              <a:lnTo>
                <a:pt x="3287654" y="310410"/>
              </a:lnTo>
            </a:path>
          </a:pathLst>
        </a:custGeom>
        <a:noFill/>
        <a:ln w="31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28ABEDD-4207-4247-B8CD-BDD9EA27B001}">
      <dsp:nvSpPr>
        <dsp:cNvPr id="0" name=""/>
        <dsp:cNvSpPr/>
      </dsp:nvSpPr>
      <dsp:spPr>
        <a:xfrm>
          <a:off x="4621529" y="730604"/>
          <a:ext cx="923339" cy="305953"/>
        </a:xfrm>
        <a:custGeom>
          <a:avLst/>
          <a:gdLst/>
          <a:ahLst/>
          <a:cxnLst/>
          <a:rect l="0" t="0" r="0" b="0"/>
          <a:pathLst>
            <a:path>
              <a:moveTo>
                <a:pt x="0" y="0"/>
              </a:moveTo>
              <a:lnTo>
                <a:pt x="0" y="152976"/>
              </a:lnTo>
              <a:lnTo>
                <a:pt x="923339" y="152976"/>
              </a:lnTo>
              <a:lnTo>
                <a:pt x="923339" y="30595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583A49-8EA6-44CF-A278-7E79D4E8883F}">
      <dsp:nvSpPr>
        <dsp:cNvPr id="0" name=""/>
        <dsp:cNvSpPr/>
      </dsp:nvSpPr>
      <dsp:spPr>
        <a:xfrm>
          <a:off x="3668695" y="730604"/>
          <a:ext cx="952834" cy="305953"/>
        </a:xfrm>
        <a:custGeom>
          <a:avLst/>
          <a:gdLst/>
          <a:ahLst/>
          <a:cxnLst/>
          <a:rect l="0" t="0" r="0" b="0"/>
          <a:pathLst>
            <a:path>
              <a:moveTo>
                <a:pt x="952834" y="0"/>
              </a:moveTo>
              <a:lnTo>
                <a:pt x="952834" y="152976"/>
              </a:lnTo>
              <a:lnTo>
                <a:pt x="0" y="152976"/>
              </a:lnTo>
              <a:lnTo>
                <a:pt x="0" y="30595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0215DF-D21D-49BB-ADF3-BC3FD35426FA}">
      <dsp:nvSpPr>
        <dsp:cNvPr id="0" name=""/>
        <dsp:cNvSpPr/>
      </dsp:nvSpPr>
      <dsp:spPr>
        <a:xfrm>
          <a:off x="1863918" y="730604"/>
          <a:ext cx="2757611" cy="305953"/>
        </a:xfrm>
        <a:custGeom>
          <a:avLst/>
          <a:gdLst/>
          <a:ahLst/>
          <a:cxnLst/>
          <a:rect l="0" t="0" r="0" b="0"/>
          <a:pathLst>
            <a:path>
              <a:moveTo>
                <a:pt x="2757611" y="0"/>
              </a:moveTo>
              <a:lnTo>
                <a:pt x="2757611" y="152976"/>
              </a:lnTo>
              <a:lnTo>
                <a:pt x="0" y="152976"/>
              </a:lnTo>
              <a:lnTo>
                <a:pt x="0" y="305953"/>
              </a:lnTo>
            </a:path>
          </a:pathLst>
        </a:custGeom>
        <a:noFill/>
        <a:ln w="6350" cap="flat" cmpd="sng" algn="ctr">
          <a:solidFill>
            <a:schemeClr val="tx1"/>
          </a:solidFill>
          <a:prstDash val="solid"/>
          <a:miter lim="800000"/>
        </a:ln>
        <a:effectLst/>
      </dsp:spPr>
      <dsp:style>
        <a:lnRef idx="1">
          <a:schemeClr val="accent3"/>
        </a:lnRef>
        <a:fillRef idx="0">
          <a:schemeClr val="accent3"/>
        </a:fillRef>
        <a:effectRef idx="0">
          <a:schemeClr val="accent3"/>
        </a:effectRef>
        <a:fontRef idx="minor">
          <a:schemeClr val="tx1"/>
        </a:fontRef>
      </dsp:style>
    </dsp:sp>
    <dsp:sp modelId="{9068F3D5-6860-45C6-BCAC-78C80D5E3312}">
      <dsp:nvSpPr>
        <dsp:cNvPr id="0" name=""/>
        <dsp:cNvSpPr/>
      </dsp:nvSpPr>
      <dsp:spPr>
        <a:xfrm>
          <a:off x="4257299" y="2143"/>
          <a:ext cx="728461" cy="728461"/>
        </a:xfrm>
        <a:prstGeom prst="arc">
          <a:avLst>
            <a:gd name="adj1" fmla="val 13200000"/>
            <a:gd name="adj2" fmla="val 19200000"/>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E0CAD4-CF9A-4C24-B4AB-ACFA76895042}">
      <dsp:nvSpPr>
        <dsp:cNvPr id="0" name=""/>
        <dsp:cNvSpPr/>
      </dsp:nvSpPr>
      <dsp:spPr>
        <a:xfrm>
          <a:off x="4257299" y="2143"/>
          <a:ext cx="728461" cy="728461"/>
        </a:xfrm>
        <a:prstGeom prst="arc">
          <a:avLst>
            <a:gd name="adj1" fmla="val 2400000"/>
            <a:gd name="adj2" fmla="val 8400000"/>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48B324-BF35-41E1-86A6-B601B1860137}">
      <dsp:nvSpPr>
        <dsp:cNvPr id="0" name=""/>
        <dsp:cNvSpPr/>
      </dsp:nvSpPr>
      <dsp:spPr>
        <a:xfrm>
          <a:off x="3893068" y="133266"/>
          <a:ext cx="1456922" cy="46621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sz="1100" kern="1200" dirty="0" err="1" smtClean="0"/>
            <a:t>Délégué</a:t>
          </a:r>
          <a:r>
            <a:rPr sz="1100" kern="1200" dirty="0" smtClean="0"/>
            <a:t> </a:t>
          </a:r>
          <a:r>
            <a:rPr sz="1100" kern="1200" dirty="0"/>
            <a:t>à </a:t>
          </a:r>
          <a:r>
            <a:rPr sz="1100" kern="1200" dirty="0" err="1"/>
            <a:t>l’intégration</a:t>
          </a:r>
          <a:endParaRPr sz="1100" kern="1200" dirty="0"/>
        </a:p>
      </dsp:txBody>
      <dsp:txXfrm>
        <a:off x="3893068" y="133266"/>
        <a:ext cx="1456922" cy="466215"/>
      </dsp:txXfrm>
    </dsp:sp>
    <dsp:sp modelId="{42E708E2-FA25-4B31-AF4E-F0B1B17E61FF}">
      <dsp:nvSpPr>
        <dsp:cNvPr id="0" name=""/>
        <dsp:cNvSpPr/>
      </dsp:nvSpPr>
      <dsp:spPr>
        <a:xfrm>
          <a:off x="1499687" y="1036558"/>
          <a:ext cx="728461" cy="728461"/>
        </a:xfrm>
        <a:prstGeom prst="arc">
          <a:avLst>
            <a:gd name="adj1" fmla="val 13200000"/>
            <a:gd name="adj2" fmla="val 19200000"/>
          </a:avLst>
        </a:prstGeom>
        <a:solidFill>
          <a:schemeClr val="lt1"/>
        </a:solidFill>
        <a:ln w="12700" cap="flat" cmpd="sng" algn="ctr">
          <a:solidFill>
            <a:schemeClr val="tx1"/>
          </a:solidFill>
          <a:prstDash val="solid"/>
          <a:miter lim="800000"/>
        </a:ln>
        <a:effectLst/>
      </dsp:spPr>
      <dsp:style>
        <a:lnRef idx="2">
          <a:schemeClr val="accent3"/>
        </a:lnRef>
        <a:fillRef idx="1">
          <a:schemeClr val="lt1"/>
        </a:fillRef>
        <a:effectRef idx="0">
          <a:schemeClr val="accent3"/>
        </a:effectRef>
        <a:fontRef idx="minor">
          <a:schemeClr val="dk1"/>
        </a:fontRef>
      </dsp:style>
    </dsp:sp>
    <dsp:sp modelId="{65D93B92-7436-4C07-89B0-77119BEDDFA6}">
      <dsp:nvSpPr>
        <dsp:cNvPr id="0" name=""/>
        <dsp:cNvSpPr/>
      </dsp:nvSpPr>
      <dsp:spPr>
        <a:xfrm>
          <a:off x="1499687" y="1036558"/>
          <a:ext cx="728461" cy="728461"/>
        </a:xfrm>
        <a:prstGeom prst="arc">
          <a:avLst>
            <a:gd name="adj1" fmla="val 2400000"/>
            <a:gd name="adj2" fmla="val 8400000"/>
          </a:avLst>
        </a:prstGeom>
        <a:noFill/>
        <a:ln w="12700" cap="flat" cmpd="sng" algn="ctr">
          <a:solidFill>
            <a:schemeClr val="tx1"/>
          </a:solidFill>
          <a:prstDash val="solid"/>
          <a:miter lim="800000"/>
        </a:ln>
        <a:effectLst/>
      </dsp:spPr>
      <dsp:style>
        <a:lnRef idx="2">
          <a:schemeClr val="accent3"/>
        </a:lnRef>
        <a:fillRef idx="1">
          <a:schemeClr val="lt1"/>
        </a:fillRef>
        <a:effectRef idx="0">
          <a:schemeClr val="accent3"/>
        </a:effectRef>
        <a:fontRef idx="minor">
          <a:schemeClr val="dk1"/>
        </a:fontRef>
      </dsp:style>
    </dsp:sp>
    <dsp:sp modelId="{05BF00B6-604A-4AA8-9240-E5996A580900}">
      <dsp:nvSpPr>
        <dsp:cNvPr id="0" name=""/>
        <dsp:cNvSpPr/>
      </dsp:nvSpPr>
      <dsp:spPr>
        <a:xfrm>
          <a:off x="1135457" y="1167681"/>
          <a:ext cx="1456922" cy="46621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sz="1100" kern="1200"/>
            <a:t>Stagiaire universitaire</a:t>
          </a:r>
        </a:p>
      </dsp:txBody>
      <dsp:txXfrm>
        <a:off x="1135457" y="1167681"/>
        <a:ext cx="1456922" cy="466215"/>
      </dsp:txXfrm>
    </dsp:sp>
    <dsp:sp modelId="{6306E16D-CF66-45DC-B3F7-850308133830}">
      <dsp:nvSpPr>
        <dsp:cNvPr id="0" name=""/>
        <dsp:cNvSpPr/>
      </dsp:nvSpPr>
      <dsp:spPr>
        <a:xfrm>
          <a:off x="3283514" y="1036558"/>
          <a:ext cx="770362" cy="728461"/>
        </a:xfrm>
        <a:prstGeom prst="arc">
          <a:avLst>
            <a:gd name="adj1" fmla="val 13200000"/>
            <a:gd name="adj2" fmla="val 19200000"/>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01B348-8124-47AB-BC2A-EA0CDFE8B6D9}">
      <dsp:nvSpPr>
        <dsp:cNvPr id="0" name=""/>
        <dsp:cNvSpPr/>
      </dsp:nvSpPr>
      <dsp:spPr>
        <a:xfrm>
          <a:off x="3283514" y="1036558"/>
          <a:ext cx="770362" cy="728461"/>
        </a:xfrm>
        <a:prstGeom prst="arc">
          <a:avLst>
            <a:gd name="adj1" fmla="val 2400000"/>
            <a:gd name="adj2" fmla="val 8400000"/>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B216D4-C2CB-442F-8E01-3A1FD172798E}">
      <dsp:nvSpPr>
        <dsp:cNvPr id="0" name=""/>
        <dsp:cNvSpPr/>
      </dsp:nvSpPr>
      <dsp:spPr>
        <a:xfrm>
          <a:off x="2898333" y="1167681"/>
          <a:ext cx="1540724" cy="46621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CH" sz="1100" kern="1200" dirty="0" err="1" smtClean="0"/>
            <a:t>Chargée</a:t>
          </a:r>
          <a:r>
            <a:rPr sz="1100" kern="1200" dirty="0" smtClean="0"/>
            <a:t> </a:t>
          </a:r>
          <a:r>
            <a:rPr sz="1100" kern="1200" dirty="0"/>
            <a:t>de </a:t>
          </a:r>
          <a:r>
            <a:rPr sz="1100" kern="1200" dirty="0" err="1"/>
            <a:t>projet</a:t>
          </a:r>
          <a:endParaRPr sz="1100" kern="1200" dirty="0"/>
        </a:p>
      </dsp:txBody>
      <dsp:txXfrm>
        <a:off x="2898333" y="1167681"/>
        <a:ext cx="1540724" cy="466215"/>
      </dsp:txXfrm>
    </dsp:sp>
    <dsp:sp modelId="{7F385AAA-6A20-403A-8E5C-D53B032E6AFF}">
      <dsp:nvSpPr>
        <dsp:cNvPr id="0" name=""/>
        <dsp:cNvSpPr/>
      </dsp:nvSpPr>
      <dsp:spPr>
        <a:xfrm>
          <a:off x="5144940" y="1036558"/>
          <a:ext cx="799857" cy="728461"/>
        </a:xfrm>
        <a:prstGeom prst="arc">
          <a:avLst>
            <a:gd name="adj1" fmla="val 13200000"/>
            <a:gd name="adj2" fmla="val 19200000"/>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00DB0B-2F3A-4B23-BF31-16E3E835DE69}">
      <dsp:nvSpPr>
        <dsp:cNvPr id="0" name=""/>
        <dsp:cNvSpPr/>
      </dsp:nvSpPr>
      <dsp:spPr>
        <a:xfrm>
          <a:off x="5144940" y="1036558"/>
          <a:ext cx="799857" cy="728461"/>
        </a:xfrm>
        <a:prstGeom prst="arc">
          <a:avLst>
            <a:gd name="adj1" fmla="val 2400000"/>
            <a:gd name="adj2" fmla="val 8400000"/>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4BFC73-9CD1-4DDB-86C9-12D5EA631755}">
      <dsp:nvSpPr>
        <dsp:cNvPr id="0" name=""/>
        <dsp:cNvSpPr/>
      </dsp:nvSpPr>
      <dsp:spPr>
        <a:xfrm>
          <a:off x="4745011" y="1167681"/>
          <a:ext cx="1599715" cy="46621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sz="1100" kern="1200" dirty="0" smtClean="0"/>
            <a:t>(</a:t>
          </a:r>
          <a:r>
            <a:rPr lang="de-CH" sz="1100" kern="1200" dirty="0" err="1" smtClean="0"/>
            <a:t>Chargé</a:t>
          </a:r>
          <a:r>
            <a:rPr lang="de-CH" sz="1100" kern="1200" dirty="0" smtClean="0"/>
            <a:t>-e</a:t>
          </a:r>
          <a:r>
            <a:rPr sz="1100" kern="1200" dirty="0" smtClean="0"/>
            <a:t> </a:t>
          </a:r>
          <a:r>
            <a:rPr sz="1100" kern="1200" dirty="0"/>
            <a:t>de </a:t>
          </a:r>
          <a:r>
            <a:rPr sz="1100" kern="1200" dirty="0" err="1"/>
            <a:t>projet</a:t>
          </a:r>
          <a:r>
            <a:rPr sz="1100" kern="1200" dirty="0"/>
            <a:t>)</a:t>
          </a:r>
        </a:p>
      </dsp:txBody>
      <dsp:txXfrm>
        <a:off x="4745011" y="1167681"/>
        <a:ext cx="1599715" cy="466215"/>
      </dsp:txXfrm>
    </dsp:sp>
    <dsp:sp modelId="{EE02B06C-4F85-4838-B190-8D99B27600F0}">
      <dsp:nvSpPr>
        <dsp:cNvPr id="0" name=""/>
        <dsp:cNvSpPr/>
      </dsp:nvSpPr>
      <dsp:spPr>
        <a:xfrm>
          <a:off x="7544953" y="1041015"/>
          <a:ext cx="728461" cy="652934"/>
        </a:xfrm>
        <a:prstGeom prst="arc">
          <a:avLst>
            <a:gd name="adj1" fmla="val 13200000"/>
            <a:gd name="adj2" fmla="val 19200000"/>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395D74-2B75-46F0-B4B9-6C922176FCA4}">
      <dsp:nvSpPr>
        <dsp:cNvPr id="0" name=""/>
        <dsp:cNvSpPr/>
      </dsp:nvSpPr>
      <dsp:spPr>
        <a:xfrm>
          <a:off x="7544953" y="1041015"/>
          <a:ext cx="728461" cy="652934"/>
        </a:xfrm>
        <a:prstGeom prst="arc">
          <a:avLst>
            <a:gd name="adj1" fmla="val 2400000"/>
            <a:gd name="adj2" fmla="val 8400000"/>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F8AD19-BD8A-4E8F-A248-CE623696C4DD}">
      <dsp:nvSpPr>
        <dsp:cNvPr id="0" name=""/>
        <dsp:cNvSpPr/>
      </dsp:nvSpPr>
      <dsp:spPr>
        <a:xfrm>
          <a:off x="7180722" y="1158543"/>
          <a:ext cx="1456922" cy="41787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dirty="0" smtClean="0"/>
            <a:t>Responsable du </a:t>
          </a:r>
          <a:r>
            <a:rPr lang="fr-FR" sz="1100" kern="1200" dirty="0" smtClean="0"/>
            <a:t>secteur </a:t>
          </a:r>
          <a:r>
            <a:rPr lang="fr-FR" sz="1100" kern="1200" dirty="0" smtClean="0"/>
            <a:t>conseil et réseautage</a:t>
          </a:r>
          <a:endParaRPr sz="1100" kern="1200" dirty="0"/>
        </a:p>
      </dsp:txBody>
      <dsp:txXfrm>
        <a:off x="7180722" y="1158543"/>
        <a:ext cx="1456922" cy="417877"/>
      </dsp:txXfrm>
    </dsp:sp>
    <dsp:sp modelId="{FC126855-6F45-4058-B6CC-9A4026508ABD}">
      <dsp:nvSpPr>
        <dsp:cNvPr id="0" name=""/>
        <dsp:cNvSpPr/>
      </dsp:nvSpPr>
      <dsp:spPr>
        <a:xfrm>
          <a:off x="8459317" y="2057471"/>
          <a:ext cx="728461" cy="728461"/>
        </a:xfrm>
        <a:prstGeom prst="arc">
          <a:avLst>
            <a:gd name="adj1" fmla="val 13200000"/>
            <a:gd name="adj2" fmla="val 19200000"/>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9445BC-D988-44F0-8196-253096F4E054}">
      <dsp:nvSpPr>
        <dsp:cNvPr id="0" name=""/>
        <dsp:cNvSpPr/>
      </dsp:nvSpPr>
      <dsp:spPr>
        <a:xfrm>
          <a:off x="8459317" y="2057471"/>
          <a:ext cx="728461" cy="728461"/>
        </a:xfrm>
        <a:prstGeom prst="arc">
          <a:avLst>
            <a:gd name="adj1" fmla="val 2400000"/>
            <a:gd name="adj2" fmla="val 8400000"/>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DF52A2-845E-43AC-B4C8-9103C358A9A1}">
      <dsp:nvSpPr>
        <dsp:cNvPr id="0" name=""/>
        <dsp:cNvSpPr/>
      </dsp:nvSpPr>
      <dsp:spPr>
        <a:xfrm>
          <a:off x="8095087" y="2188594"/>
          <a:ext cx="1456922" cy="46621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sz="1100" kern="1200" dirty="0"/>
            <a:t>4 </a:t>
          </a:r>
          <a:r>
            <a:rPr lang="de-CH" sz="1100" kern="1200" dirty="0" err="1" smtClean="0"/>
            <a:t>conseilllères</a:t>
          </a:r>
          <a:endParaRPr sz="1100" kern="1200" dirty="0"/>
        </a:p>
      </dsp:txBody>
      <dsp:txXfrm>
        <a:off x="8095087" y="2188594"/>
        <a:ext cx="1456922" cy="466215"/>
      </dsp:txXfrm>
    </dsp:sp>
    <dsp:sp modelId="{7179234A-C4C8-4F09-A1AF-44D9A04C3CAE}">
      <dsp:nvSpPr>
        <dsp:cNvPr id="0" name=""/>
        <dsp:cNvSpPr/>
      </dsp:nvSpPr>
      <dsp:spPr>
        <a:xfrm>
          <a:off x="8484653" y="2964824"/>
          <a:ext cx="728461" cy="728461"/>
        </a:xfrm>
        <a:prstGeom prst="arc">
          <a:avLst>
            <a:gd name="adj1" fmla="val 13200000"/>
            <a:gd name="adj2" fmla="val 19200000"/>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5B5FCC-DA61-49F8-BD5C-D2814A490543}">
      <dsp:nvSpPr>
        <dsp:cNvPr id="0" name=""/>
        <dsp:cNvSpPr/>
      </dsp:nvSpPr>
      <dsp:spPr>
        <a:xfrm>
          <a:off x="8484653" y="2964824"/>
          <a:ext cx="728461" cy="728461"/>
        </a:xfrm>
        <a:prstGeom prst="arc">
          <a:avLst>
            <a:gd name="adj1" fmla="val 2400000"/>
            <a:gd name="adj2" fmla="val 8400000"/>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6B28DD-102B-4722-B23C-1A37892BF396}">
      <dsp:nvSpPr>
        <dsp:cNvPr id="0" name=""/>
        <dsp:cNvSpPr/>
      </dsp:nvSpPr>
      <dsp:spPr>
        <a:xfrm>
          <a:off x="8120423" y="3095947"/>
          <a:ext cx="1456922" cy="46621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sz="1100" kern="1200" dirty="0"/>
            <a:t>Stage </a:t>
          </a:r>
          <a:r>
            <a:rPr sz="1100" kern="1200" dirty="0" smtClean="0"/>
            <a:t>formation </a:t>
          </a:r>
          <a:r>
            <a:rPr sz="1100" kern="1200" dirty="0"/>
            <a:t>Travail social</a:t>
          </a:r>
        </a:p>
      </dsp:txBody>
      <dsp:txXfrm>
        <a:off x="8120423" y="3095947"/>
        <a:ext cx="1456922" cy="466215"/>
      </dsp:txXfrm>
    </dsp:sp>
    <dsp:sp modelId="{E3BA4B6B-CA86-4849-BE60-9FEAD4BB0228}">
      <dsp:nvSpPr>
        <dsp:cNvPr id="0" name=""/>
        <dsp:cNvSpPr/>
      </dsp:nvSpPr>
      <dsp:spPr>
        <a:xfrm>
          <a:off x="8563516" y="3891617"/>
          <a:ext cx="728461" cy="728461"/>
        </a:xfrm>
        <a:prstGeom prst="arc">
          <a:avLst>
            <a:gd name="adj1" fmla="val 13200000"/>
            <a:gd name="adj2" fmla="val 19200000"/>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E307CE-6D49-49FF-9872-B8289BD51840}">
      <dsp:nvSpPr>
        <dsp:cNvPr id="0" name=""/>
        <dsp:cNvSpPr/>
      </dsp:nvSpPr>
      <dsp:spPr>
        <a:xfrm>
          <a:off x="8563516" y="3891617"/>
          <a:ext cx="728461" cy="728461"/>
        </a:xfrm>
        <a:prstGeom prst="arc">
          <a:avLst>
            <a:gd name="adj1" fmla="val 2400000"/>
            <a:gd name="adj2" fmla="val 8400000"/>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634A38-71C7-4E5F-BF4E-C15566542E1E}">
      <dsp:nvSpPr>
        <dsp:cNvPr id="0" name=""/>
        <dsp:cNvSpPr/>
      </dsp:nvSpPr>
      <dsp:spPr>
        <a:xfrm>
          <a:off x="8199286" y="4022740"/>
          <a:ext cx="1456922" cy="46621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sz="1100" kern="1200"/>
            <a:t>Secrétariat</a:t>
          </a:r>
        </a:p>
      </dsp:txBody>
      <dsp:txXfrm>
        <a:off x="8199286" y="4022740"/>
        <a:ext cx="1456922" cy="4662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49132-2E42-45CF-AFFE-F0CB44392428}">
      <dsp:nvSpPr>
        <dsp:cNvPr id="0" name=""/>
        <dsp:cNvSpPr/>
      </dsp:nvSpPr>
      <dsp:spPr>
        <a:xfrm>
          <a:off x="717" y="1639340"/>
          <a:ext cx="1671484" cy="8357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sz="2000" kern="1200" dirty="0"/>
            <a:t>INT</a:t>
          </a:r>
        </a:p>
      </dsp:txBody>
      <dsp:txXfrm>
        <a:off x="25195" y="1663818"/>
        <a:ext cx="1622528" cy="786786"/>
      </dsp:txXfrm>
    </dsp:sp>
    <dsp:sp modelId="{6198BAEE-E140-4E71-9D95-9D5015077B34}">
      <dsp:nvSpPr>
        <dsp:cNvPr id="0" name=""/>
        <dsp:cNvSpPr/>
      </dsp:nvSpPr>
      <dsp:spPr>
        <a:xfrm rot="19457599">
          <a:off x="1594811" y="1798654"/>
          <a:ext cx="823375" cy="36562"/>
        </a:xfrm>
        <a:custGeom>
          <a:avLst/>
          <a:gdLst/>
          <a:ahLst/>
          <a:cxnLst/>
          <a:rect l="0" t="0" r="0" b="0"/>
          <a:pathLst>
            <a:path>
              <a:moveTo>
                <a:pt x="0" y="18281"/>
              </a:moveTo>
              <a:lnTo>
                <a:pt x="823375" y="18281"/>
              </a:lnTo>
            </a:path>
          </a:pathLst>
        </a:custGeom>
        <a:noFill/>
        <a:ln w="57150" cap="flat" cmpd="sng" algn="ctr">
          <a:solidFill>
            <a:schemeClr val="accent1"/>
          </a:solidFill>
          <a:prstDash val="solid"/>
          <a:miter lim="800000"/>
        </a:ln>
        <a:effectLst/>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sz="500" kern="1200"/>
        </a:p>
      </dsp:txBody>
      <dsp:txXfrm>
        <a:off x="1985915" y="1796351"/>
        <a:ext cx="41168" cy="41168"/>
      </dsp:txXfrm>
    </dsp:sp>
    <dsp:sp modelId="{80CA687F-E135-4FA5-A32F-067661F59F3B}">
      <dsp:nvSpPr>
        <dsp:cNvPr id="0" name=""/>
        <dsp:cNvSpPr/>
      </dsp:nvSpPr>
      <dsp:spPr>
        <a:xfrm>
          <a:off x="2340796" y="1158788"/>
          <a:ext cx="1671484" cy="835742"/>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CH" sz="2000" kern="1200" dirty="0" smtClean="0"/>
            <a:t>SO</a:t>
          </a:r>
          <a:endParaRPr sz="2000" kern="1200" dirty="0"/>
        </a:p>
      </dsp:txBody>
      <dsp:txXfrm>
        <a:off x="2365274" y="1183266"/>
        <a:ext cx="1622528" cy="786786"/>
      </dsp:txXfrm>
    </dsp:sp>
    <dsp:sp modelId="{DF0E6985-1651-4212-80DC-CCBC6FF724BF}">
      <dsp:nvSpPr>
        <dsp:cNvPr id="0" name=""/>
        <dsp:cNvSpPr/>
      </dsp:nvSpPr>
      <dsp:spPr>
        <a:xfrm rot="2083824">
          <a:off x="3939734" y="1790368"/>
          <a:ext cx="814404" cy="36562"/>
        </a:xfrm>
        <a:custGeom>
          <a:avLst/>
          <a:gdLst/>
          <a:ahLst/>
          <a:cxnLst/>
          <a:rect l="0" t="0" r="0" b="0"/>
          <a:pathLst>
            <a:path>
              <a:moveTo>
                <a:pt x="0" y="18281"/>
              </a:moveTo>
              <a:lnTo>
                <a:pt x="814404" y="18281"/>
              </a:lnTo>
            </a:path>
          </a:pathLst>
        </a:custGeom>
        <a:noFill/>
        <a:ln w="57150" cap="flat" cmpd="sng" algn="ctr">
          <a:solidFill>
            <a:schemeClr val="accent3"/>
          </a:solidFill>
          <a:prstDash val="solid"/>
          <a:miter lim="800000"/>
        </a:ln>
        <a:effectLst/>
      </dsp:spPr>
      <dsp:style>
        <a:lnRef idx="1">
          <a:schemeClr val="accent3"/>
        </a:lnRef>
        <a:fillRef idx="0">
          <a:schemeClr val="accent3"/>
        </a:fillRef>
        <a:effectRef idx="0">
          <a:schemeClr val="accent3"/>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sz="500" kern="1200"/>
        </a:p>
      </dsp:txBody>
      <dsp:txXfrm>
        <a:off x="4326577" y="1788289"/>
        <a:ext cx="40720" cy="40720"/>
      </dsp:txXfrm>
    </dsp:sp>
    <dsp:sp modelId="{8A77F686-7A53-454C-8C30-DEB1A6E0C026}">
      <dsp:nvSpPr>
        <dsp:cNvPr id="0" name=""/>
        <dsp:cNvSpPr/>
      </dsp:nvSpPr>
      <dsp:spPr>
        <a:xfrm>
          <a:off x="4681593" y="1622768"/>
          <a:ext cx="1671484" cy="83574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CH" sz="2000" kern="1200" dirty="0" smtClean="0"/>
            <a:t>PC</a:t>
          </a:r>
          <a:endParaRPr sz="2000" kern="1200" dirty="0"/>
        </a:p>
      </dsp:txBody>
      <dsp:txXfrm>
        <a:off x="4706071" y="1647246"/>
        <a:ext cx="1622528" cy="786786"/>
      </dsp:txXfrm>
    </dsp:sp>
    <dsp:sp modelId="{040E13D3-39DF-4188-AACC-2AC3AA1F55A0}">
      <dsp:nvSpPr>
        <dsp:cNvPr id="0" name=""/>
        <dsp:cNvSpPr/>
      </dsp:nvSpPr>
      <dsp:spPr>
        <a:xfrm rot="2142401">
          <a:off x="1594811" y="2279206"/>
          <a:ext cx="823375" cy="36562"/>
        </a:xfrm>
        <a:custGeom>
          <a:avLst/>
          <a:gdLst/>
          <a:ahLst/>
          <a:cxnLst/>
          <a:rect l="0" t="0" r="0" b="0"/>
          <a:pathLst>
            <a:path>
              <a:moveTo>
                <a:pt x="0" y="18281"/>
              </a:moveTo>
              <a:lnTo>
                <a:pt x="823375" y="18281"/>
              </a:lnTo>
            </a:path>
          </a:pathLst>
        </a:custGeom>
        <a:noFill/>
        <a:ln w="5715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sz="500" kern="1200"/>
        </a:p>
      </dsp:txBody>
      <dsp:txXfrm>
        <a:off x="1985915" y="2276903"/>
        <a:ext cx="41168" cy="41168"/>
      </dsp:txXfrm>
    </dsp:sp>
    <dsp:sp modelId="{436E63D7-0EE8-4C51-A4AE-7E32FF3F323E}">
      <dsp:nvSpPr>
        <dsp:cNvPr id="0" name=""/>
        <dsp:cNvSpPr/>
      </dsp:nvSpPr>
      <dsp:spPr>
        <a:xfrm>
          <a:off x="2340796" y="2119892"/>
          <a:ext cx="1671484" cy="83574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CH" sz="2000" kern="1200" dirty="0" smtClean="0"/>
            <a:t>PR</a:t>
          </a:r>
          <a:endParaRPr sz="2000" kern="1200" dirty="0"/>
        </a:p>
      </dsp:txBody>
      <dsp:txXfrm>
        <a:off x="2365274" y="2144370"/>
        <a:ext cx="1622528" cy="786786"/>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5" y="0"/>
            <a:ext cx="4271355" cy="716666"/>
          </a:xfrm>
          <a:prstGeom prst="rect">
            <a:avLst/>
          </a:prstGeom>
        </p:spPr>
        <p:txBody>
          <a:bodyPr vert="horz" lIns="132143" tIns="66072" rIns="132143" bIns="66072"/>
          <a:lstStyle>
            <a:lvl1pPr algn="l">
              <a:defRPr sz="1700"/>
            </a:lvl1pPr>
          </a:lstStyle>
          <a:p>
            <a:endParaRPr/>
          </a:p>
        </p:txBody>
      </p:sp>
      <p:sp>
        <p:nvSpPr>
          <p:cNvPr id="3" name="Datumsplatzhalter 2"/>
          <p:cNvSpPr>
            <a:spLocks noGrp="1"/>
          </p:cNvSpPr>
          <p:nvPr>
            <p:ph type="dt" idx="1"/>
          </p:nvPr>
        </p:nvSpPr>
        <p:spPr>
          <a:xfrm>
            <a:off x="5581547" y="0"/>
            <a:ext cx="4271355" cy="716666"/>
          </a:xfrm>
          <a:prstGeom prst="rect">
            <a:avLst/>
          </a:prstGeom>
        </p:spPr>
        <p:txBody>
          <a:bodyPr vert="horz" lIns="132143" tIns="66072" rIns="132143" bIns="66072"/>
          <a:lstStyle>
            <a:lvl1pPr algn="r">
              <a:defRPr sz="1700"/>
            </a:lvl1pPr>
          </a:lstStyle>
          <a:p>
            <a:fld id="{D7629E9C-0F4B-4D7A-83B2-2A5BDDBDDEEA}" type="datetimeFigureOut">
              <a:rPr lang="de-CH" smtClean="0"/>
              <a:t>04.06.2025</a:t>
            </a:fld>
            <a:endParaRPr lang="de-CH" smtClean="0"/>
          </a:p>
        </p:txBody>
      </p:sp>
      <p:sp>
        <p:nvSpPr>
          <p:cNvPr id="4" name="Folienbildplatzhalter 3"/>
          <p:cNvSpPr>
            <a:spLocks noGrp="1" noRot="1" noChangeAspect="1"/>
          </p:cNvSpPr>
          <p:nvPr>
            <p:ph type="sldImg" idx="2"/>
          </p:nvPr>
        </p:nvSpPr>
        <p:spPr>
          <a:xfrm>
            <a:off x="646113" y="1785938"/>
            <a:ext cx="8562975" cy="4821237"/>
          </a:xfrm>
          <a:prstGeom prst="rect">
            <a:avLst/>
          </a:prstGeom>
          <a:noFill/>
          <a:ln w="12700">
            <a:solidFill>
              <a:prstClr val="black"/>
            </a:solidFill>
          </a:ln>
        </p:spPr>
        <p:txBody>
          <a:bodyPr vert="horz" lIns="132143" tIns="66072" rIns="132143" bIns="66072" anchor="ctr"/>
          <a:lstStyle/>
          <a:p>
            <a:endParaRPr/>
          </a:p>
        </p:txBody>
      </p:sp>
      <p:sp>
        <p:nvSpPr>
          <p:cNvPr id="5" name="Notizenplatzhalter 4"/>
          <p:cNvSpPr>
            <a:spLocks noGrp="1"/>
          </p:cNvSpPr>
          <p:nvPr>
            <p:ph type="body" sz="quarter" idx="3"/>
          </p:nvPr>
        </p:nvSpPr>
        <p:spPr>
          <a:xfrm>
            <a:off x="985520" y="6875865"/>
            <a:ext cx="7884160" cy="5625703"/>
          </a:xfrm>
          <a:prstGeom prst="rect">
            <a:avLst/>
          </a:prstGeom>
        </p:spPr>
        <p:txBody>
          <a:bodyPr vert="horz" lIns="132143" tIns="66072" rIns="132143" bIns="66072"/>
          <a:lstStyle/>
          <a:p>
            <a:pPr lvl="0"/>
            <a:r>
              <a:t>Modifier le format du texte principal</a:t>
            </a:r>
          </a:p>
          <a:p>
            <a:pPr lvl="1"/>
            <a:r>
              <a:t>Deuxième niveau</a:t>
            </a:r>
          </a:p>
          <a:p>
            <a:pPr lvl="2"/>
            <a:r>
              <a:t>Troisième niveau</a:t>
            </a:r>
          </a:p>
          <a:p>
            <a:pPr lvl="3"/>
            <a:r>
              <a:t>Quatrième niveau</a:t>
            </a:r>
          </a:p>
          <a:p>
            <a:pPr lvl="4"/>
            <a:r>
              <a:t>Cinquième niveau</a:t>
            </a:r>
          </a:p>
        </p:txBody>
      </p:sp>
      <p:sp>
        <p:nvSpPr>
          <p:cNvPr id="6" name="Fußzeilenplatzhalter 5"/>
          <p:cNvSpPr>
            <a:spLocks noGrp="1"/>
          </p:cNvSpPr>
          <p:nvPr>
            <p:ph type="ftr" sz="quarter" idx="4"/>
          </p:nvPr>
        </p:nvSpPr>
        <p:spPr>
          <a:xfrm>
            <a:off x="5" y="13570838"/>
            <a:ext cx="4271355" cy="716664"/>
          </a:xfrm>
          <a:prstGeom prst="rect">
            <a:avLst/>
          </a:prstGeom>
        </p:spPr>
        <p:txBody>
          <a:bodyPr vert="horz" lIns="132143" tIns="66072" rIns="132143" bIns="66072" anchor="b"/>
          <a:lstStyle>
            <a:lvl1pPr algn="l">
              <a:defRPr sz="1700"/>
            </a:lvl1pPr>
          </a:lstStyle>
          <a:p>
            <a:endParaRPr/>
          </a:p>
        </p:txBody>
      </p:sp>
      <p:sp>
        <p:nvSpPr>
          <p:cNvPr id="7" name="Foliennummernplatzhalter 6"/>
          <p:cNvSpPr>
            <a:spLocks noGrp="1"/>
          </p:cNvSpPr>
          <p:nvPr>
            <p:ph type="sldNum" sz="quarter" idx="5"/>
          </p:nvPr>
        </p:nvSpPr>
        <p:spPr>
          <a:xfrm>
            <a:off x="5581547" y="13570838"/>
            <a:ext cx="4271355" cy="716664"/>
          </a:xfrm>
          <a:prstGeom prst="rect">
            <a:avLst/>
          </a:prstGeom>
        </p:spPr>
        <p:txBody>
          <a:bodyPr vert="horz" lIns="132143" tIns="66072" rIns="132143" bIns="66072" anchor="b"/>
          <a:lstStyle>
            <a:lvl1pPr algn="r">
              <a:defRPr sz="1700"/>
            </a:lvl1pPr>
          </a:lstStyle>
          <a:p>
            <a:fld id="{B78BB726-8109-43B6-8DB5-D79EBFDA2E77}" type="slidenum">
              <a:rPr lang="de-CH" smtClean="0"/>
              <a:t>‹Nr.›</a:t>
            </a:fld>
            <a:endParaRPr lang="de-CH" smtClean="0"/>
          </a:p>
        </p:txBody>
      </p:sp>
    </p:spTree>
    <p:extLst>
      <p:ext uri="{BB962C8B-B14F-4D97-AF65-F5344CB8AC3E}">
        <p14:creationId xmlns:p14="http://schemas.microsoft.com/office/powerpoint/2010/main" val="3434082888"/>
      </p:ext>
    </p:extLst>
  </p:cSld>
  <p:clrMap bg1="lt1" tx1="dk1" bg2="lt2" tx2="dk2" accent1="accent1" accent2="accent2" accent3="accent3" accent4="accent4" accent5="accent5" accent6="accent6" hlink="hlink" folHlink="folHlink"/>
  <p:notesStyle>
    <a:lvl1pPr marL="0" algn="l" defTabSz="1007394" rtl="0" eaLnBrk="1" latinLnBrk="0" hangingPunct="1">
      <a:defRPr sz="1322" kern="1200">
        <a:solidFill>
          <a:schemeClr val="tx1"/>
        </a:solidFill>
        <a:latin typeface="+mn-lt"/>
        <a:ea typeface="+mn-ea"/>
        <a:cs typeface="+mn-cs"/>
      </a:defRPr>
    </a:lvl1pPr>
    <a:lvl2pPr marL="503697" algn="l" defTabSz="1007394" rtl="0" eaLnBrk="1" latinLnBrk="0" hangingPunct="1">
      <a:defRPr sz="1322" kern="1200">
        <a:solidFill>
          <a:schemeClr val="tx1"/>
        </a:solidFill>
        <a:latin typeface="+mn-lt"/>
        <a:ea typeface="+mn-ea"/>
        <a:cs typeface="+mn-cs"/>
      </a:defRPr>
    </a:lvl2pPr>
    <a:lvl3pPr marL="1007394" algn="l" defTabSz="1007394" rtl="0" eaLnBrk="1" latinLnBrk="0" hangingPunct="1">
      <a:defRPr sz="1322" kern="1200">
        <a:solidFill>
          <a:schemeClr val="tx1"/>
        </a:solidFill>
        <a:latin typeface="+mn-lt"/>
        <a:ea typeface="+mn-ea"/>
        <a:cs typeface="+mn-cs"/>
      </a:defRPr>
    </a:lvl3pPr>
    <a:lvl4pPr marL="1511092" algn="l" defTabSz="1007394" rtl="0" eaLnBrk="1" latinLnBrk="0" hangingPunct="1">
      <a:defRPr sz="1322" kern="1200">
        <a:solidFill>
          <a:schemeClr val="tx1"/>
        </a:solidFill>
        <a:latin typeface="+mn-lt"/>
        <a:ea typeface="+mn-ea"/>
        <a:cs typeface="+mn-cs"/>
      </a:defRPr>
    </a:lvl4pPr>
    <a:lvl5pPr marL="2014789" algn="l" defTabSz="1007394" rtl="0" eaLnBrk="1" latinLnBrk="0" hangingPunct="1">
      <a:defRPr sz="1322" kern="1200">
        <a:solidFill>
          <a:schemeClr val="tx1"/>
        </a:solidFill>
        <a:latin typeface="+mn-lt"/>
        <a:ea typeface="+mn-ea"/>
        <a:cs typeface="+mn-cs"/>
      </a:defRPr>
    </a:lvl5pPr>
    <a:lvl6pPr marL="2518486" algn="l" defTabSz="1007394" rtl="0" eaLnBrk="1" latinLnBrk="0" hangingPunct="1">
      <a:defRPr sz="1322" kern="1200">
        <a:solidFill>
          <a:schemeClr val="tx1"/>
        </a:solidFill>
        <a:latin typeface="+mn-lt"/>
        <a:ea typeface="+mn-ea"/>
        <a:cs typeface="+mn-cs"/>
      </a:defRPr>
    </a:lvl6pPr>
    <a:lvl7pPr marL="3022183" algn="l" defTabSz="1007394" rtl="0" eaLnBrk="1" latinLnBrk="0" hangingPunct="1">
      <a:defRPr sz="1322" kern="1200">
        <a:solidFill>
          <a:schemeClr val="tx1"/>
        </a:solidFill>
        <a:latin typeface="+mn-lt"/>
        <a:ea typeface="+mn-ea"/>
        <a:cs typeface="+mn-cs"/>
      </a:defRPr>
    </a:lvl7pPr>
    <a:lvl8pPr marL="3525881" algn="l" defTabSz="1007394" rtl="0" eaLnBrk="1" latinLnBrk="0" hangingPunct="1">
      <a:defRPr sz="1322" kern="1200">
        <a:solidFill>
          <a:schemeClr val="tx1"/>
        </a:solidFill>
        <a:latin typeface="+mn-lt"/>
        <a:ea typeface="+mn-ea"/>
        <a:cs typeface="+mn-cs"/>
      </a:defRPr>
    </a:lvl8pPr>
    <a:lvl9pPr marL="4029578" algn="l" defTabSz="1007394" rtl="0" eaLnBrk="1" latinLnBrk="0" hangingPunct="1">
      <a:defRPr sz="132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10"/>
          </p:nvPr>
        </p:nvSpPr>
        <p:spPr/>
        <p:txBody>
          <a:bodyPr/>
          <a:lstStyle/>
          <a:p>
            <a:fld id="{86665EE7-BF78-4573-944B-DE03C6D9D787}" type="slidenum">
              <a:rPr lang="de-CH" smtClean="0"/>
              <a:t>2</a:t>
            </a:fld>
            <a:endParaRPr lang="de-CH" smtClean="0"/>
          </a:p>
        </p:txBody>
      </p:sp>
    </p:spTree>
    <p:extLst>
      <p:ext uri="{BB962C8B-B14F-4D97-AF65-F5344CB8AC3E}">
        <p14:creationId xmlns:p14="http://schemas.microsoft.com/office/powerpoint/2010/main" val="143902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10"/>
          </p:nvPr>
        </p:nvSpPr>
        <p:spPr/>
        <p:txBody>
          <a:bodyPr/>
          <a:lstStyle/>
          <a:p>
            <a:fld id="{86665EE7-BF78-4573-944B-DE03C6D9D787}" type="slidenum">
              <a:rPr lang="de-CH" smtClean="0"/>
              <a:t>3</a:t>
            </a:fld>
            <a:endParaRPr lang="de-CH" smtClean="0"/>
          </a:p>
        </p:txBody>
      </p:sp>
    </p:spTree>
    <p:extLst>
      <p:ext uri="{BB962C8B-B14F-4D97-AF65-F5344CB8AC3E}">
        <p14:creationId xmlns:p14="http://schemas.microsoft.com/office/powerpoint/2010/main" val="2617474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t>Exemple concret de tâches au niveau de la ville. Pas dans le mandat cantonal, mais cette fois ci dans notre mission communale.</a:t>
            </a:r>
          </a:p>
        </p:txBody>
      </p:sp>
      <p:sp>
        <p:nvSpPr>
          <p:cNvPr id="4" name="Foliennummernplatzhalter 3"/>
          <p:cNvSpPr>
            <a:spLocks noGrp="1"/>
          </p:cNvSpPr>
          <p:nvPr>
            <p:ph type="sldNum" sz="quarter" idx="10"/>
          </p:nvPr>
        </p:nvSpPr>
        <p:spPr/>
        <p:txBody>
          <a:bodyPr/>
          <a:lstStyle/>
          <a:p>
            <a:fld id="{B78BB726-8109-43B6-8DB5-D79EBFDA2E77}" type="slidenum">
              <a:rPr lang="de-CH" smtClean="0"/>
              <a:t>4</a:t>
            </a:fld>
            <a:endParaRPr lang="de-CH" smtClean="0"/>
          </a:p>
        </p:txBody>
      </p:sp>
    </p:spTree>
    <p:extLst>
      <p:ext uri="{BB962C8B-B14F-4D97-AF65-F5344CB8AC3E}">
        <p14:creationId xmlns:p14="http://schemas.microsoft.com/office/powerpoint/2010/main" val="1247442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10"/>
          </p:nvPr>
        </p:nvSpPr>
        <p:spPr/>
        <p:txBody>
          <a:bodyPr/>
          <a:lstStyle/>
          <a:p>
            <a:fld id="{B78BB726-8109-43B6-8DB5-D79EBFDA2E77}" type="slidenum">
              <a:rPr lang="de-CH" smtClean="0"/>
              <a:t>5</a:t>
            </a:fld>
            <a:endParaRPr lang="de-CH" smtClean="0"/>
          </a:p>
        </p:txBody>
      </p:sp>
    </p:spTree>
    <p:extLst>
      <p:ext uri="{BB962C8B-B14F-4D97-AF65-F5344CB8AC3E}">
        <p14:creationId xmlns:p14="http://schemas.microsoft.com/office/powerpoint/2010/main" val="1113580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t>Personnes clés: Communiquer l’information: devoir dans le titre</a:t>
            </a:r>
          </a:p>
        </p:txBody>
      </p:sp>
      <p:sp>
        <p:nvSpPr>
          <p:cNvPr id="4" name="Foliennummernplatzhalter 3"/>
          <p:cNvSpPr>
            <a:spLocks noGrp="1"/>
          </p:cNvSpPr>
          <p:nvPr>
            <p:ph type="sldNum" sz="quarter" idx="10"/>
          </p:nvPr>
        </p:nvSpPr>
        <p:spPr/>
        <p:txBody>
          <a:bodyPr/>
          <a:lstStyle/>
          <a:p>
            <a:fld id="{B78BB726-8109-43B6-8DB5-D79EBFDA2E77}" type="slidenum">
              <a:rPr lang="de-CH" smtClean="0"/>
              <a:t>7</a:t>
            </a:fld>
            <a:endParaRPr lang="de-CH" smtClean="0"/>
          </a:p>
        </p:txBody>
      </p:sp>
    </p:spTree>
    <p:extLst>
      <p:ext uri="{BB962C8B-B14F-4D97-AF65-F5344CB8AC3E}">
        <p14:creationId xmlns:p14="http://schemas.microsoft.com/office/powerpoint/2010/main" val="4173079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10"/>
          </p:nvPr>
        </p:nvSpPr>
        <p:spPr/>
        <p:txBody>
          <a:bodyPr/>
          <a:lstStyle/>
          <a:p>
            <a:fld id="{B78BB726-8109-43B6-8DB5-D79EBFDA2E77}" type="slidenum">
              <a:rPr lang="de-CH" smtClean="0"/>
              <a:t>8</a:t>
            </a:fld>
            <a:endParaRPr lang="de-CH" smtClean="0"/>
          </a:p>
        </p:txBody>
      </p:sp>
    </p:spTree>
    <p:extLst>
      <p:ext uri="{BB962C8B-B14F-4D97-AF65-F5344CB8AC3E}">
        <p14:creationId xmlns:p14="http://schemas.microsoft.com/office/powerpoint/2010/main" val="116266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a:p>
        </p:txBody>
      </p:sp>
      <p:sp>
        <p:nvSpPr>
          <p:cNvPr id="4" name="Foliennummernplatzhalter 3"/>
          <p:cNvSpPr>
            <a:spLocks noGrp="1"/>
          </p:cNvSpPr>
          <p:nvPr>
            <p:ph type="sldNum" sz="quarter" idx="10"/>
          </p:nvPr>
        </p:nvSpPr>
        <p:spPr/>
        <p:txBody>
          <a:bodyPr/>
          <a:lstStyle/>
          <a:p>
            <a:fld id="{B78BB726-8109-43B6-8DB5-D79EBFDA2E77}" type="slidenum">
              <a:rPr lang="de-CH" smtClean="0"/>
              <a:t>9</a:t>
            </a:fld>
            <a:endParaRPr lang="de-CH" smtClean="0"/>
          </a:p>
        </p:txBody>
      </p:sp>
    </p:spTree>
    <p:extLst>
      <p:ext uri="{BB962C8B-B14F-4D97-AF65-F5344CB8AC3E}">
        <p14:creationId xmlns:p14="http://schemas.microsoft.com/office/powerpoint/2010/main" val="3431780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t>Perspective: Pilote jusqu’à fin juin 2025</a:t>
            </a:r>
          </a:p>
          <a:p>
            <a:r>
              <a:t>Sécuriser le financement</a:t>
            </a:r>
            <a:endParaRPr>
              <a:latin typeface="Fira Sans ExtraBold" panose="020B0903050000020004" pitchFamily="34" charset="0"/>
              <a:ea typeface="Fira Sans ExtraBold" panose="020B0903050000020004" pitchFamily="34" charset="0"/>
            </a:endParaRPr>
          </a:p>
          <a:p>
            <a:r>
              <a:t>Suivi: domaines? durée?</a:t>
            </a:r>
          </a:p>
          <a:p>
            <a:endParaRPr/>
          </a:p>
        </p:txBody>
      </p:sp>
      <p:sp>
        <p:nvSpPr>
          <p:cNvPr id="4" name="Foliennummernplatzhalter 3"/>
          <p:cNvSpPr>
            <a:spLocks noGrp="1"/>
          </p:cNvSpPr>
          <p:nvPr>
            <p:ph type="sldNum" sz="quarter" idx="10"/>
          </p:nvPr>
        </p:nvSpPr>
        <p:spPr/>
        <p:txBody>
          <a:bodyPr/>
          <a:lstStyle/>
          <a:p>
            <a:fld id="{B78BB726-8109-43B6-8DB5-D79EBFDA2E77}" type="slidenum">
              <a:rPr lang="de-CH" smtClean="0"/>
              <a:t>12</a:t>
            </a:fld>
            <a:endParaRPr lang="de-CH" smtClean="0"/>
          </a:p>
        </p:txBody>
      </p:sp>
    </p:spTree>
    <p:extLst>
      <p:ext uri="{BB962C8B-B14F-4D97-AF65-F5344CB8AC3E}">
        <p14:creationId xmlns:p14="http://schemas.microsoft.com/office/powerpoint/2010/main" val="751690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t>S’il y a peu de temps pour les prochaines réunions, donner comme matériel préparatoire.</a:t>
            </a:r>
          </a:p>
        </p:txBody>
      </p:sp>
      <p:sp>
        <p:nvSpPr>
          <p:cNvPr id="4" name="Foliennummernplatzhalter 3"/>
          <p:cNvSpPr>
            <a:spLocks noGrp="1"/>
          </p:cNvSpPr>
          <p:nvPr>
            <p:ph type="sldNum" sz="quarter" idx="10"/>
          </p:nvPr>
        </p:nvSpPr>
        <p:spPr/>
        <p:txBody>
          <a:bodyPr/>
          <a:lstStyle/>
          <a:p>
            <a:fld id="{B78BB726-8109-43B6-8DB5-D79EBFDA2E77}" type="slidenum">
              <a:rPr lang="de-CH" smtClean="0"/>
              <a:t>13</a:t>
            </a:fld>
            <a:endParaRPr lang="de-CH" smtClean="0"/>
          </a:p>
        </p:txBody>
      </p:sp>
    </p:spTree>
    <p:extLst>
      <p:ext uri="{BB962C8B-B14F-4D97-AF65-F5344CB8AC3E}">
        <p14:creationId xmlns:p14="http://schemas.microsoft.com/office/powerpoint/2010/main" val="2968848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eite 1 Foto">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853FDDB-412B-4C2C-B19F-3FD794A2318C}"/>
              </a:ext>
            </a:extLst>
          </p:cNvPr>
          <p:cNvSpPr/>
          <p:nvPr userDrawn="1"/>
        </p:nvSpPr>
        <p:spPr>
          <a:xfrm>
            <a:off x="534407" y="6726568"/>
            <a:ext cx="2117245" cy="606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983"/>
          </a:p>
        </p:txBody>
      </p:sp>
      <p:sp>
        <p:nvSpPr>
          <p:cNvPr id="14" name="Bildplatzhalter 2">
            <a:extLst>
              <a:ext uri="{FF2B5EF4-FFF2-40B4-BE49-F238E27FC236}">
                <a16:creationId xmlns:a16="http://schemas.microsoft.com/office/drawing/2014/main" id="{AFDC8881-DE7E-40BB-9A21-7B7E111812E6}"/>
              </a:ext>
            </a:extLst>
          </p:cNvPr>
          <p:cNvSpPr>
            <a:spLocks noGrp="1"/>
          </p:cNvSpPr>
          <p:nvPr>
            <p:ph type="pic" idx="21"/>
          </p:nvPr>
        </p:nvSpPr>
        <p:spPr>
          <a:xfrm>
            <a:off x="576000" y="828000"/>
            <a:ext cx="6120000" cy="61560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t>Ajouter une image en cliquant sur l’icône</a:t>
            </a:r>
          </a:p>
        </p:txBody>
      </p:sp>
      <p:sp>
        <p:nvSpPr>
          <p:cNvPr id="11" name="Textplatzhalter 10">
            <a:extLst>
              <a:ext uri="{FF2B5EF4-FFF2-40B4-BE49-F238E27FC236}">
                <a16:creationId xmlns:a16="http://schemas.microsoft.com/office/drawing/2014/main" id="{4B2C2D84-2993-4E90-9D11-CD22FF6100A7}"/>
              </a:ext>
            </a:extLst>
          </p:cNvPr>
          <p:cNvSpPr>
            <a:spLocks noGrp="1"/>
          </p:cNvSpPr>
          <p:nvPr>
            <p:ph type="body" sz="quarter" idx="23" hasCustomPrompt="1"/>
          </p:nvPr>
        </p:nvSpPr>
        <p:spPr>
          <a:xfrm>
            <a:off x="7308000" y="2823500"/>
            <a:ext cx="5526000" cy="907989"/>
          </a:xfrm>
        </p:spPr>
        <p:txBody>
          <a:bodyPr lIns="0" tIns="0" rIns="0" bIns="0"/>
          <a:lstStyle>
            <a:lvl1pPr>
              <a:lnSpc>
                <a:spcPts val="3200"/>
              </a:lnSpc>
              <a:spcAft>
                <a:spcPts val="0"/>
              </a:spcAft>
              <a:defRPr sz="2600"/>
            </a:lvl1pPr>
          </a:lstStyle>
          <a:p>
            <a:pPr lvl="0"/>
            <a:r>
              <a:t>Sous-titre FR sur le thème avec deux lignes Texte</a:t>
            </a:r>
          </a:p>
          <a:p>
            <a:pPr lvl="0"/>
            <a:endParaRPr/>
          </a:p>
          <a:p>
            <a:pPr lvl="1"/>
            <a:endParaRPr/>
          </a:p>
        </p:txBody>
      </p:sp>
      <p:sp>
        <p:nvSpPr>
          <p:cNvPr id="15" name="Textplatzhalter 14">
            <a:extLst>
              <a:ext uri="{FF2B5EF4-FFF2-40B4-BE49-F238E27FC236}">
                <a16:creationId xmlns:a16="http://schemas.microsoft.com/office/drawing/2014/main" id="{51178012-0B6D-413A-BE34-08A5392EE0A4}"/>
              </a:ext>
            </a:extLst>
          </p:cNvPr>
          <p:cNvSpPr>
            <a:spLocks noGrp="1"/>
          </p:cNvSpPr>
          <p:nvPr>
            <p:ph type="body" sz="quarter" idx="24" hasCustomPrompt="1"/>
          </p:nvPr>
        </p:nvSpPr>
        <p:spPr>
          <a:xfrm>
            <a:off x="7308000" y="1419486"/>
            <a:ext cx="5526000" cy="1379934"/>
          </a:xfrm>
        </p:spPr>
        <p:txBody>
          <a:bodyPr lIns="0" tIns="0" rIns="0" bIns="0"/>
          <a:lstStyle>
            <a:lvl1pPr>
              <a:lnSpc>
                <a:spcPts val="5000"/>
              </a:lnSpc>
              <a:spcAft>
                <a:spcPts val="4800"/>
              </a:spcAft>
              <a:defRPr sz="4800" b="1">
                <a:latin typeface="Fira Sans ExtraBold" panose="020B0903050000020004" pitchFamily="34" charset="0"/>
              </a:defRPr>
            </a:lvl1pPr>
          </a:lstStyle>
          <a:p>
            <a:pPr lvl="0"/>
            <a:r>
              <a:t>Titre de la présentation FR</a:t>
            </a:r>
          </a:p>
        </p:txBody>
      </p:sp>
      <p:sp>
        <p:nvSpPr>
          <p:cNvPr id="8" name="Textplatzhalter 10">
            <a:extLst>
              <a:ext uri="{FF2B5EF4-FFF2-40B4-BE49-F238E27FC236}">
                <a16:creationId xmlns:a16="http://schemas.microsoft.com/office/drawing/2014/main" id="{0E59DF05-91CD-4E92-824F-7877B5D5EA04}"/>
              </a:ext>
            </a:extLst>
          </p:cNvPr>
          <p:cNvSpPr>
            <a:spLocks noGrp="1"/>
          </p:cNvSpPr>
          <p:nvPr>
            <p:ph type="body" sz="quarter" idx="25" hasCustomPrompt="1"/>
          </p:nvPr>
        </p:nvSpPr>
        <p:spPr>
          <a:xfrm>
            <a:off x="7308000" y="5663545"/>
            <a:ext cx="5526000" cy="907989"/>
          </a:xfrm>
        </p:spPr>
        <p:txBody>
          <a:bodyPr lIns="0" tIns="0" rIns="0" bIns="0"/>
          <a:lstStyle>
            <a:lvl1pPr>
              <a:lnSpc>
                <a:spcPts val="3200"/>
              </a:lnSpc>
              <a:spcAft>
                <a:spcPts val="0"/>
              </a:spcAft>
              <a:defRPr sz="2600"/>
            </a:lvl1pPr>
          </a:lstStyle>
          <a:p>
            <a:pPr lvl="0"/>
            <a:r>
              <a:t>Sous-titre FR </a:t>
            </a:r>
            <a:r>
              <a:rPr lang="de-DE" dirty="0"/>
              <a:t/>
            </a:r>
            <a:br>
              <a:rPr lang="de-DE" dirty="0"/>
            </a:br>
            <a:r>
              <a:t>avec deux lignes de texte</a:t>
            </a:r>
          </a:p>
          <a:p>
            <a:pPr lvl="0"/>
            <a:endParaRPr/>
          </a:p>
          <a:p>
            <a:pPr lvl="1"/>
            <a:endParaRPr/>
          </a:p>
        </p:txBody>
      </p:sp>
      <p:sp>
        <p:nvSpPr>
          <p:cNvPr id="10" name="Textplatzhalter 14">
            <a:extLst>
              <a:ext uri="{FF2B5EF4-FFF2-40B4-BE49-F238E27FC236}">
                <a16:creationId xmlns:a16="http://schemas.microsoft.com/office/drawing/2014/main" id="{1DA34EAD-A6DA-4BA7-B35C-7004E3DDC454}"/>
              </a:ext>
            </a:extLst>
          </p:cNvPr>
          <p:cNvSpPr>
            <a:spLocks noGrp="1"/>
          </p:cNvSpPr>
          <p:nvPr>
            <p:ph type="body" sz="quarter" idx="27" hasCustomPrompt="1"/>
          </p:nvPr>
        </p:nvSpPr>
        <p:spPr>
          <a:xfrm>
            <a:off x="7308000" y="4254295"/>
            <a:ext cx="5526000" cy="1379934"/>
          </a:xfrm>
        </p:spPr>
        <p:txBody>
          <a:bodyPr lIns="0" tIns="0" rIns="0" bIns="0"/>
          <a:lstStyle>
            <a:lvl1pPr>
              <a:lnSpc>
                <a:spcPts val="5000"/>
              </a:lnSpc>
              <a:spcAft>
                <a:spcPts val="4800"/>
              </a:spcAft>
              <a:defRPr sz="4800" b="1">
                <a:latin typeface="Fira Sans ExtraBold" panose="020B0903050000020004" pitchFamily="34" charset="0"/>
              </a:defRPr>
            </a:lvl1pPr>
          </a:lstStyle>
          <a:p>
            <a:pPr lvl="0"/>
            <a:r>
              <a:t>Titre de la présentation FR</a:t>
            </a:r>
          </a:p>
        </p:txBody>
      </p:sp>
    </p:spTree>
    <p:extLst>
      <p:ext uri="{BB962C8B-B14F-4D97-AF65-F5344CB8AC3E}">
        <p14:creationId xmlns:p14="http://schemas.microsoft.com/office/powerpoint/2010/main" val="975780073"/>
      </p:ext>
    </p:extLst>
  </p:cSld>
  <p:clrMapOvr>
    <a:masterClrMapping/>
  </p:clrMapOvr>
  <p:extLst>
    <p:ext uri="{DCECCB84-F9BA-43D5-87BE-67443E8EF086}">
      <p15:sldGuideLst xmlns:p15="http://schemas.microsoft.com/office/powerpoint/2012/main">
        <p15:guide id="1" pos="147" userDrawn="1">
          <p15:clr>
            <a:srgbClr val="FBAE40"/>
          </p15:clr>
        </p15:guide>
        <p15:guide id="2" pos="8312" userDrawn="1">
          <p15:clr>
            <a:srgbClr val="FBAE40"/>
          </p15:clr>
        </p15:guide>
        <p15:guide id="3" orient="horz" pos="136" userDrawn="1">
          <p15:clr>
            <a:srgbClr val="FBAE40"/>
          </p15:clr>
        </p15:guide>
        <p15:guide id="4" orient="horz" pos="499" userDrawn="1">
          <p15:clr>
            <a:srgbClr val="FBAE40"/>
          </p15:clr>
        </p15:guide>
        <p15:guide id="5" orient="horz" pos="4399" userDrawn="1">
          <p15:clr>
            <a:srgbClr val="FBAE40"/>
          </p15:clr>
        </p15:guide>
        <p15:guide id="6" orient="horz" pos="4037" userDrawn="1">
          <p15:clr>
            <a:srgbClr val="FBAE40"/>
          </p15:clr>
        </p15:guide>
        <p15:guide id="7" pos="7858" userDrawn="1">
          <p15:clr>
            <a:srgbClr val="FBAE40"/>
          </p15:clr>
        </p15:guide>
        <p15:guide id="8" pos="4456" userDrawn="1">
          <p15:clr>
            <a:srgbClr val="FBAE40"/>
          </p15:clr>
        </p15:guide>
        <p15:guide id="9" pos="4230" userDrawn="1">
          <p15:clr>
            <a:srgbClr val="FBAE40"/>
          </p15:clr>
        </p15:guide>
        <p15:guide id="10" pos="459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nseite nur Text">
    <p:spTree>
      <p:nvGrpSpPr>
        <p:cNvPr id="1" name=""/>
        <p:cNvGrpSpPr/>
        <p:nvPr/>
      </p:nvGrpSpPr>
      <p:grpSpPr>
        <a:xfrm>
          <a:off x="0" y="0"/>
          <a:ext cx="0" cy="0"/>
          <a:chOff x="0" y="0"/>
          <a:chExt cx="0" cy="0"/>
        </a:xfrm>
      </p:grpSpPr>
      <p:sp>
        <p:nvSpPr>
          <p:cNvPr id="17" name="Textplatzhalter 3">
            <a:extLst>
              <a:ext uri="{FF2B5EF4-FFF2-40B4-BE49-F238E27FC236}">
                <a16:creationId xmlns:a16="http://schemas.microsoft.com/office/drawing/2014/main" id="{5FCC731C-FC63-4BA9-9681-BCE307D9E215}"/>
              </a:ext>
            </a:extLst>
          </p:cNvPr>
          <p:cNvSpPr>
            <a:spLocks noGrp="1"/>
          </p:cNvSpPr>
          <p:nvPr>
            <p:ph type="body" sz="half" idx="22" hasCustomPrompt="1"/>
          </p:nvPr>
        </p:nvSpPr>
        <p:spPr>
          <a:xfrm>
            <a:off x="7030800" y="374399"/>
            <a:ext cx="5806800" cy="680400"/>
          </a:xfrm>
        </p:spPr>
        <p:txBody>
          <a:bodyPr anchor="ctr" anchorCtr="0">
            <a:noAutofit/>
          </a:bodyPr>
          <a:lstStyle>
            <a:lvl1pPr marL="0" indent="0">
              <a:lnSpc>
                <a:spcPts val="4000"/>
              </a:lnSpc>
              <a:buNone/>
              <a:defRPr sz="3200" b="1">
                <a:latin typeface="Fira Sans ExtraBold" panose="020B0903050000020004" pitchFamily="34" charset="0"/>
              </a:defRPr>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t>Titre FR</a:t>
            </a:r>
          </a:p>
        </p:txBody>
      </p:sp>
      <p:sp>
        <p:nvSpPr>
          <p:cNvPr id="18" name="Textplatzhalter 3">
            <a:extLst>
              <a:ext uri="{FF2B5EF4-FFF2-40B4-BE49-F238E27FC236}">
                <a16:creationId xmlns:a16="http://schemas.microsoft.com/office/drawing/2014/main" id="{5F7FB91C-9ED7-46EC-9AAC-97BC562B47AB}"/>
              </a:ext>
            </a:extLst>
          </p:cNvPr>
          <p:cNvSpPr>
            <a:spLocks noGrp="1"/>
          </p:cNvSpPr>
          <p:nvPr>
            <p:ph type="body" sz="half" idx="2" hasCustomPrompt="1"/>
          </p:nvPr>
        </p:nvSpPr>
        <p:spPr>
          <a:xfrm>
            <a:off x="575998" y="1825200"/>
            <a:ext cx="5806800" cy="4798800"/>
          </a:xfrm>
        </p:spPr>
        <p:txBody>
          <a:bodyPr>
            <a:noAutofit/>
          </a:bodyPr>
          <a:lstStyle>
            <a:lvl1pPr marL="0" indent="0">
              <a:buNone/>
              <a:defRPr sz="22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t>Texte FR</a:t>
            </a:r>
          </a:p>
        </p:txBody>
      </p:sp>
      <p:sp>
        <p:nvSpPr>
          <p:cNvPr id="19" name="Textplatzhalter 3">
            <a:extLst>
              <a:ext uri="{FF2B5EF4-FFF2-40B4-BE49-F238E27FC236}">
                <a16:creationId xmlns:a16="http://schemas.microsoft.com/office/drawing/2014/main" id="{5A588729-8280-47F7-83BE-2788B41D0B25}"/>
              </a:ext>
            </a:extLst>
          </p:cNvPr>
          <p:cNvSpPr>
            <a:spLocks noGrp="1"/>
          </p:cNvSpPr>
          <p:nvPr>
            <p:ph type="body" sz="half" idx="23" hasCustomPrompt="1"/>
          </p:nvPr>
        </p:nvSpPr>
        <p:spPr>
          <a:xfrm>
            <a:off x="7030800" y="1825200"/>
            <a:ext cx="5806800" cy="4798800"/>
          </a:xfrm>
        </p:spPr>
        <p:txBody>
          <a:bodyPr>
            <a:noAutofit/>
          </a:bodyPr>
          <a:lstStyle>
            <a:lvl1pPr marL="0" indent="0">
              <a:buNone/>
              <a:defRPr sz="22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t>Textes FR</a:t>
            </a:r>
          </a:p>
        </p:txBody>
      </p:sp>
      <p:sp>
        <p:nvSpPr>
          <p:cNvPr id="2" name="Titel 1">
            <a:extLst>
              <a:ext uri="{FF2B5EF4-FFF2-40B4-BE49-F238E27FC236}">
                <a16:creationId xmlns:a16="http://schemas.microsoft.com/office/drawing/2014/main" id="{2A099A84-607E-423C-86AE-ECF6C4939A80}"/>
              </a:ext>
            </a:extLst>
          </p:cNvPr>
          <p:cNvSpPr>
            <a:spLocks noGrp="1"/>
          </p:cNvSpPr>
          <p:nvPr>
            <p:ph type="title" hasCustomPrompt="1"/>
          </p:nvPr>
        </p:nvSpPr>
        <p:spPr>
          <a:xfrm>
            <a:off x="576001" y="374399"/>
            <a:ext cx="5806800" cy="680400"/>
          </a:xfrm>
        </p:spPr>
        <p:txBody>
          <a:bodyPr/>
          <a:lstStyle/>
          <a:p>
            <a:r>
              <a:t>Titre DE</a:t>
            </a:r>
          </a:p>
        </p:txBody>
      </p:sp>
      <p:sp>
        <p:nvSpPr>
          <p:cNvPr id="9" name="Foliennummernplatzhalter 5">
            <a:extLst>
              <a:ext uri="{FF2B5EF4-FFF2-40B4-BE49-F238E27FC236}">
                <a16:creationId xmlns:a16="http://schemas.microsoft.com/office/drawing/2014/main" id="{F057BD48-56C7-4614-A15B-B7975AA8AC8D}"/>
              </a:ext>
            </a:extLst>
          </p:cNvPr>
          <p:cNvSpPr>
            <a:spLocks noGrp="1"/>
          </p:cNvSpPr>
          <p:nvPr>
            <p:ph type="sldNum" sz="quarter" idx="4"/>
          </p:nvPr>
        </p:nvSpPr>
        <p:spPr>
          <a:xfrm>
            <a:off x="11941200" y="6984000"/>
            <a:ext cx="883828" cy="402483"/>
          </a:xfrm>
          <a:prstGeom prst="rect">
            <a:avLst/>
          </a:prstGeom>
        </p:spPr>
        <p:txBody>
          <a:bodyPr vert="horz" lIns="91440" tIns="45720" rIns="91440" bIns="45720" anchor="ctr" anchorCtr="0"/>
          <a:lstStyle>
            <a:lvl1pPr algn="r">
              <a:defRPr sz="1200">
                <a:solidFill>
                  <a:srgbClr val="646464"/>
                </a:solidFill>
                <a:latin typeface="Fira Sans ExtraLight" panose="020B0403050000020004" pitchFamily="34" charset="0"/>
              </a:defRPr>
            </a:lvl1pPr>
          </a:lstStyle>
          <a:p>
            <a:fld id="{798DFF44-667F-4E51-8211-A23BACAB062B}" type="slidenum">
              <a:rPr lang="de-CH" smtClean="0"/>
              <a:t>‹Nr.›</a:t>
            </a:fld>
            <a:endParaRPr lang="de-CH" smtClean="0"/>
          </a:p>
        </p:txBody>
      </p:sp>
      <p:sp>
        <p:nvSpPr>
          <p:cNvPr id="11" name="Fußzeilenplatzhalter 4">
            <a:extLst>
              <a:ext uri="{FF2B5EF4-FFF2-40B4-BE49-F238E27FC236}">
                <a16:creationId xmlns:a16="http://schemas.microsoft.com/office/drawing/2014/main" id="{49035FE0-6105-49EB-BE32-BD35471E547A}"/>
              </a:ext>
            </a:extLst>
          </p:cNvPr>
          <p:cNvSpPr>
            <a:spLocks noGrp="1"/>
          </p:cNvSpPr>
          <p:nvPr>
            <p:ph type="ftr" sz="quarter" idx="3"/>
          </p:nvPr>
        </p:nvSpPr>
        <p:spPr>
          <a:xfrm>
            <a:off x="2394000" y="6894000"/>
            <a:ext cx="8640000" cy="402483"/>
          </a:xfrm>
          <a:prstGeom prst="rect">
            <a:avLst/>
          </a:prstGeom>
        </p:spPr>
        <p:txBody>
          <a:bodyPr vert="horz" lIns="91440" tIns="45720" rIns="91440" bIns="45720" anchor="ctr" anchorCtr="0"/>
          <a:lstStyle>
            <a:lvl1pPr algn="ctr">
              <a:defRPr sz="1200">
                <a:solidFill>
                  <a:srgbClr val="646464"/>
                </a:solidFill>
                <a:latin typeface="Fira Sans ExtraLight" panose="020B0403050000020004" pitchFamily="34" charset="0"/>
              </a:defRPr>
            </a:lvl1pPr>
          </a:lstStyle>
          <a:p>
            <a:r>
              <a:rPr lang="fr-FR" smtClean="0"/>
              <a:t>Projet pilote «relais à l’information» – AG DSI – 4.6.2025</a:t>
            </a:r>
            <a:endParaRPr/>
          </a:p>
        </p:txBody>
      </p:sp>
    </p:spTree>
    <p:extLst>
      <p:ext uri="{BB962C8B-B14F-4D97-AF65-F5344CB8AC3E}">
        <p14:creationId xmlns:p14="http://schemas.microsoft.com/office/powerpoint/2010/main" val="246288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nseite, 1 Bild hoch">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47E162C0-6EA0-4568-9FF4-783F73EF138E}"/>
              </a:ext>
            </a:extLst>
          </p:cNvPr>
          <p:cNvSpPr>
            <a:spLocks noGrp="1"/>
          </p:cNvSpPr>
          <p:nvPr>
            <p:ph type="pic" idx="1"/>
          </p:nvPr>
        </p:nvSpPr>
        <p:spPr>
          <a:xfrm>
            <a:off x="9744300" y="576000"/>
            <a:ext cx="3078000" cy="60480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de-DE" smtClean="0"/>
              <a:t>Bild durch Klicken auf Symbol hinzufügen</a:t>
            </a:r>
            <a:endParaRPr lang="de-CH"/>
          </a:p>
        </p:txBody>
      </p:sp>
      <p:sp>
        <p:nvSpPr>
          <p:cNvPr id="11" name="Foliennummernplatzhalter 5">
            <a:extLst>
              <a:ext uri="{FF2B5EF4-FFF2-40B4-BE49-F238E27FC236}">
                <a16:creationId xmlns:a16="http://schemas.microsoft.com/office/drawing/2014/main" id="{672E0AF9-3EA1-49D6-A2B7-9A719832A4FC}"/>
              </a:ext>
            </a:extLst>
          </p:cNvPr>
          <p:cNvSpPr>
            <a:spLocks noGrp="1"/>
          </p:cNvSpPr>
          <p:nvPr>
            <p:ph type="sldNum" sz="quarter" idx="4"/>
          </p:nvPr>
        </p:nvSpPr>
        <p:spPr>
          <a:xfrm>
            <a:off x="11941200" y="6984000"/>
            <a:ext cx="883828" cy="402483"/>
          </a:xfrm>
          <a:prstGeom prst="rect">
            <a:avLst/>
          </a:prstGeom>
        </p:spPr>
        <p:txBody>
          <a:bodyPr vert="horz" lIns="91440" tIns="45720" rIns="91440" bIns="45720" rtlCol="0" anchor="ctr" anchorCtr="0"/>
          <a:lstStyle>
            <a:lvl1pPr algn="r">
              <a:defRPr sz="1200">
                <a:solidFill>
                  <a:srgbClr val="646464"/>
                </a:solidFill>
                <a:latin typeface="Fira Sans ExtraLight" panose="020B0403050000020004" pitchFamily="34" charset="0"/>
              </a:defRPr>
            </a:lvl1pPr>
          </a:lstStyle>
          <a:p>
            <a:fld id="{798DFF44-667F-4E51-8211-A23BACAB062B}" type="slidenum">
              <a:rPr lang="de-CH" smtClean="0"/>
              <a:pPr/>
              <a:t>‹Nr.›</a:t>
            </a:fld>
            <a:endParaRPr lang="de-CH" dirty="0"/>
          </a:p>
        </p:txBody>
      </p:sp>
      <p:sp>
        <p:nvSpPr>
          <p:cNvPr id="9" name="Fußzeilenplatzhalter 4">
            <a:extLst>
              <a:ext uri="{FF2B5EF4-FFF2-40B4-BE49-F238E27FC236}">
                <a16:creationId xmlns:a16="http://schemas.microsoft.com/office/drawing/2014/main" id="{683A4B7D-CC29-410E-8150-E90007D8F3F3}"/>
              </a:ext>
            </a:extLst>
          </p:cNvPr>
          <p:cNvSpPr>
            <a:spLocks noGrp="1"/>
          </p:cNvSpPr>
          <p:nvPr>
            <p:ph type="ftr" sz="quarter" idx="3"/>
          </p:nvPr>
        </p:nvSpPr>
        <p:spPr>
          <a:xfrm>
            <a:off x="2394000" y="6894000"/>
            <a:ext cx="8640000" cy="402483"/>
          </a:xfrm>
          <a:prstGeom prst="rect">
            <a:avLst/>
          </a:prstGeom>
        </p:spPr>
        <p:txBody>
          <a:bodyPr vert="horz" lIns="90000" tIns="45720" rIns="91440" bIns="45720" rtlCol="0" anchor="ctr" anchorCtr="0"/>
          <a:lstStyle>
            <a:lvl1pPr algn="ctr">
              <a:defRPr sz="1200">
                <a:solidFill>
                  <a:srgbClr val="646464"/>
                </a:solidFill>
                <a:latin typeface="Fira Sans ExtraLight" panose="020B0403050000020004" pitchFamily="34" charset="0"/>
              </a:defRPr>
            </a:lvl1pPr>
          </a:lstStyle>
          <a:p>
            <a:r>
              <a:rPr lang="fr-FR" smtClean="0"/>
              <a:t>Projet pilote «relais à l’information» – AG DSI – 4.6.2025</a:t>
            </a:r>
            <a:endParaRPr lang="de-CH" dirty="0"/>
          </a:p>
        </p:txBody>
      </p:sp>
      <p:sp>
        <p:nvSpPr>
          <p:cNvPr id="10" name="Titelplatzhalter 1">
            <a:extLst>
              <a:ext uri="{FF2B5EF4-FFF2-40B4-BE49-F238E27FC236}">
                <a16:creationId xmlns:a16="http://schemas.microsoft.com/office/drawing/2014/main" id="{8DC680C1-32F5-420E-BE65-125BE612E73A}"/>
              </a:ext>
            </a:extLst>
          </p:cNvPr>
          <p:cNvSpPr>
            <a:spLocks noGrp="1"/>
          </p:cNvSpPr>
          <p:nvPr>
            <p:ph type="title" hasCustomPrompt="1"/>
          </p:nvPr>
        </p:nvSpPr>
        <p:spPr>
          <a:xfrm>
            <a:off x="576000" y="374400"/>
            <a:ext cx="4176000" cy="680400"/>
          </a:xfrm>
          <a:prstGeom prst="rect">
            <a:avLst/>
          </a:prstGeom>
        </p:spPr>
        <p:txBody>
          <a:bodyPr vert="horz" lIns="0" tIns="0" rIns="0" bIns="0" rtlCol="0" anchor="ctr" anchorCtr="0">
            <a:noAutofit/>
          </a:bodyPr>
          <a:lstStyle>
            <a:lvl1pPr>
              <a:lnSpc>
                <a:spcPts val="4000"/>
              </a:lnSpc>
              <a:defRPr/>
            </a:lvl1pPr>
          </a:lstStyle>
          <a:p>
            <a:r>
              <a:rPr lang="de-CH" noProof="0" dirty="0" smtClean="0"/>
              <a:t>Titel DE</a:t>
            </a:r>
            <a:endParaRPr lang="de-CH" noProof="0" dirty="0"/>
          </a:p>
        </p:txBody>
      </p:sp>
      <p:sp>
        <p:nvSpPr>
          <p:cNvPr id="12" name="Textplatzhalter 3">
            <a:extLst>
              <a:ext uri="{FF2B5EF4-FFF2-40B4-BE49-F238E27FC236}">
                <a16:creationId xmlns:a16="http://schemas.microsoft.com/office/drawing/2014/main" id="{75DEC852-894D-480D-81E9-EC7F5CF7911D}"/>
              </a:ext>
            </a:extLst>
          </p:cNvPr>
          <p:cNvSpPr>
            <a:spLocks noGrp="1"/>
          </p:cNvSpPr>
          <p:nvPr>
            <p:ph type="body" sz="half" idx="22" hasCustomPrompt="1"/>
          </p:nvPr>
        </p:nvSpPr>
        <p:spPr>
          <a:xfrm>
            <a:off x="5393019" y="374400"/>
            <a:ext cx="4176431" cy="680400"/>
          </a:xfrm>
        </p:spPr>
        <p:txBody>
          <a:bodyPr anchor="ctr" anchorCtr="0">
            <a:noAutofit/>
          </a:bodyPr>
          <a:lstStyle>
            <a:lvl1pPr marL="0" indent="0">
              <a:lnSpc>
                <a:spcPts val="4000"/>
              </a:lnSpc>
              <a:buNone/>
              <a:defRPr sz="3200" b="1">
                <a:latin typeface="Fira Sans ExtraBold" panose="020B0903050000020004" pitchFamily="34" charset="0"/>
              </a:defRPr>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fr-CH" noProof="0" dirty="0" smtClean="0"/>
              <a:t>Titre FR</a:t>
            </a:r>
            <a:endParaRPr lang="fr-CH" noProof="0" dirty="0"/>
          </a:p>
        </p:txBody>
      </p:sp>
      <p:sp>
        <p:nvSpPr>
          <p:cNvPr id="16" name="Textplatzhalter 3">
            <a:extLst>
              <a:ext uri="{FF2B5EF4-FFF2-40B4-BE49-F238E27FC236}">
                <a16:creationId xmlns:a16="http://schemas.microsoft.com/office/drawing/2014/main" id="{5C176732-835B-4E6B-865E-B73B74C6C510}"/>
              </a:ext>
            </a:extLst>
          </p:cNvPr>
          <p:cNvSpPr>
            <a:spLocks noGrp="1"/>
          </p:cNvSpPr>
          <p:nvPr>
            <p:ph type="body" sz="half" idx="2" hasCustomPrompt="1"/>
          </p:nvPr>
        </p:nvSpPr>
        <p:spPr>
          <a:xfrm>
            <a:off x="576000" y="1825200"/>
            <a:ext cx="4176000" cy="4798800"/>
          </a:xfrm>
        </p:spPr>
        <p:txBody>
          <a:bodyPr>
            <a:noAutofit/>
          </a:bodyPr>
          <a:lstStyle>
            <a:lvl1pPr marL="0" indent="0">
              <a:buNone/>
              <a:defRPr sz="22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de-CH" noProof="0" dirty="0" smtClean="0"/>
              <a:t>Text DE</a:t>
            </a:r>
            <a:endParaRPr lang="de-CH" noProof="0" dirty="0"/>
          </a:p>
        </p:txBody>
      </p:sp>
      <p:sp>
        <p:nvSpPr>
          <p:cNvPr id="17" name="Textplatzhalter 3">
            <a:extLst>
              <a:ext uri="{FF2B5EF4-FFF2-40B4-BE49-F238E27FC236}">
                <a16:creationId xmlns:a16="http://schemas.microsoft.com/office/drawing/2014/main" id="{6602A6B4-917C-46AA-AF69-34BA05FAD0E1}"/>
              </a:ext>
            </a:extLst>
          </p:cNvPr>
          <p:cNvSpPr>
            <a:spLocks noGrp="1"/>
          </p:cNvSpPr>
          <p:nvPr>
            <p:ph type="body" sz="half" idx="23" hasCustomPrompt="1"/>
          </p:nvPr>
        </p:nvSpPr>
        <p:spPr>
          <a:xfrm>
            <a:off x="5393019" y="1825200"/>
            <a:ext cx="4176000" cy="4798800"/>
          </a:xfrm>
        </p:spPr>
        <p:txBody>
          <a:bodyPr>
            <a:noAutofit/>
          </a:bodyPr>
          <a:lstStyle>
            <a:lvl1pPr marL="0" indent="0">
              <a:buNone/>
              <a:defRPr sz="22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fr-CH" noProof="0" dirty="0" smtClean="0"/>
              <a:t>Texte FR</a:t>
            </a:r>
            <a:endParaRPr lang="fr-CH" noProof="0" dirty="0"/>
          </a:p>
        </p:txBody>
      </p:sp>
    </p:spTree>
    <p:extLst>
      <p:ext uri="{BB962C8B-B14F-4D97-AF65-F5344CB8AC3E}">
        <p14:creationId xmlns:p14="http://schemas.microsoft.com/office/powerpoint/2010/main" val="177240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nseite, 3 Bilder">
    <p:spTree>
      <p:nvGrpSpPr>
        <p:cNvPr id="1" name=""/>
        <p:cNvGrpSpPr/>
        <p:nvPr/>
      </p:nvGrpSpPr>
      <p:grpSpPr>
        <a:xfrm>
          <a:off x="0" y="0"/>
          <a:ext cx="0" cy="0"/>
          <a:chOff x="0" y="0"/>
          <a:chExt cx="0" cy="0"/>
        </a:xfrm>
      </p:grpSpPr>
      <p:sp>
        <p:nvSpPr>
          <p:cNvPr id="15" name="Bildplatzhalter 2">
            <a:extLst>
              <a:ext uri="{FF2B5EF4-FFF2-40B4-BE49-F238E27FC236}">
                <a16:creationId xmlns:a16="http://schemas.microsoft.com/office/drawing/2014/main" id="{D7B0BC71-CB44-4913-A125-3428132CE1AF}"/>
              </a:ext>
            </a:extLst>
          </p:cNvPr>
          <p:cNvSpPr>
            <a:spLocks noGrp="1"/>
          </p:cNvSpPr>
          <p:nvPr>
            <p:ph type="pic" idx="17"/>
          </p:nvPr>
        </p:nvSpPr>
        <p:spPr>
          <a:xfrm>
            <a:off x="9745200" y="576000"/>
            <a:ext cx="3013200" cy="29412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de-DE" smtClean="0"/>
              <a:t>Bild durch Klicken auf Symbol hinzufügen</a:t>
            </a:r>
            <a:endParaRPr lang="de-CH"/>
          </a:p>
        </p:txBody>
      </p:sp>
      <p:sp>
        <p:nvSpPr>
          <p:cNvPr id="17" name="Foliennummernplatzhalter 5">
            <a:extLst>
              <a:ext uri="{FF2B5EF4-FFF2-40B4-BE49-F238E27FC236}">
                <a16:creationId xmlns:a16="http://schemas.microsoft.com/office/drawing/2014/main" id="{04337634-0A86-4471-A716-8B2EE2D6AD11}"/>
              </a:ext>
            </a:extLst>
          </p:cNvPr>
          <p:cNvSpPr>
            <a:spLocks noGrp="1"/>
          </p:cNvSpPr>
          <p:nvPr>
            <p:ph type="sldNum" sz="quarter" idx="4"/>
          </p:nvPr>
        </p:nvSpPr>
        <p:spPr>
          <a:xfrm>
            <a:off x="11941200" y="6984000"/>
            <a:ext cx="883828" cy="402483"/>
          </a:xfrm>
          <a:prstGeom prst="rect">
            <a:avLst/>
          </a:prstGeom>
        </p:spPr>
        <p:txBody>
          <a:bodyPr vert="horz" lIns="91440" tIns="45720" rIns="91440" bIns="45720" rtlCol="0" anchor="ctr" anchorCtr="0"/>
          <a:lstStyle>
            <a:lvl1pPr algn="r">
              <a:defRPr sz="1200">
                <a:solidFill>
                  <a:srgbClr val="646464"/>
                </a:solidFill>
                <a:latin typeface="Fira Sans ExtraLight" panose="020B0403050000020004" pitchFamily="34" charset="0"/>
              </a:defRPr>
            </a:lvl1pPr>
          </a:lstStyle>
          <a:p>
            <a:fld id="{798DFF44-667F-4E51-8211-A23BACAB062B}" type="slidenum">
              <a:rPr lang="de-CH" smtClean="0"/>
              <a:pPr/>
              <a:t>‹Nr.›</a:t>
            </a:fld>
            <a:endParaRPr lang="de-CH" dirty="0"/>
          </a:p>
        </p:txBody>
      </p:sp>
      <p:sp>
        <p:nvSpPr>
          <p:cNvPr id="13" name="Bildplatzhalter 2">
            <a:extLst>
              <a:ext uri="{FF2B5EF4-FFF2-40B4-BE49-F238E27FC236}">
                <a16:creationId xmlns:a16="http://schemas.microsoft.com/office/drawing/2014/main" id="{D86FED8A-9930-4260-8D4A-79C6517B0BD5}"/>
              </a:ext>
            </a:extLst>
          </p:cNvPr>
          <p:cNvSpPr>
            <a:spLocks noGrp="1"/>
          </p:cNvSpPr>
          <p:nvPr>
            <p:ph type="pic" idx="21"/>
          </p:nvPr>
        </p:nvSpPr>
        <p:spPr>
          <a:xfrm>
            <a:off x="9745200" y="3679200"/>
            <a:ext cx="3013200" cy="29412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de-DE" smtClean="0"/>
              <a:t>Bild durch Klicken auf Symbol hinzufügen</a:t>
            </a:r>
            <a:endParaRPr lang="de-CH"/>
          </a:p>
        </p:txBody>
      </p:sp>
      <p:sp>
        <p:nvSpPr>
          <p:cNvPr id="12" name="Titelplatzhalter 1">
            <a:extLst>
              <a:ext uri="{FF2B5EF4-FFF2-40B4-BE49-F238E27FC236}">
                <a16:creationId xmlns:a16="http://schemas.microsoft.com/office/drawing/2014/main" id="{756E4239-4E97-4536-BEC1-B2D7685E656A}"/>
              </a:ext>
            </a:extLst>
          </p:cNvPr>
          <p:cNvSpPr>
            <a:spLocks noGrp="1"/>
          </p:cNvSpPr>
          <p:nvPr>
            <p:ph type="title" hasCustomPrompt="1"/>
          </p:nvPr>
        </p:nvSpPr>
        <p:spPr>
          <a:xfrm>
            <a:off x="576000" y="374400"/>
            <a:ext cx="4176000" cy="680400"/>
          </a:xfrm>
          <a:prstGeom prst="rect">
            <a:avLst/>
          </a:prstGeom>
        </p:spPr>
        <p:txBody>
          <a:bodyPr vert="horz" lIns="0" tIns="0" rIns="0" bIns="0" rtlCol="0" anchor="ctr" anchorCtr="0">
            <a:noAutofit/>
          </a:bodyPr>
          <a:lstStyle>
            <a:lvl1pPr>
              <a:lnSpc>
                <a:spcPts val="4000"/>
              </a:lnSpc>
              <a:defRPr sz="3200" b="0">
                <a:latin typeface="Fira Sans ExtraBold" panose="020B0903050000020004" pitchFamily="34" charset="0"/>
              </a:defRPr>
            </a:lvl1pPr>
          </a:lstStyle>
          <a:p>
            <a:r>
              <a:rPr lang="de-CH" noProof="0" dirty="0" smtClean="0"/>
              <a:t>Titel DE</a:t>
            </a:r>
            <a:endParaRPr lang="de-CH" noProof="0" dirty="0"/>
          </a:p>
        </p:txBody>
      </p:sp>
      <p:sp>
        <p:nvSpPr>
          <p:cNvPr id="14" name="Textplatzhalter 3">
            <a:extLst>
              <a:ext uri="{FF2B5EF4-FFF2-40B4-BE49-F238E27FC236}">
                <a16:creationId xmlns:a16="http://schemas.microsoft.com/office/drawing/2014/main" id="{3D8781CD-C18F-4702-803F-CFBFD447A028}"/>
              </a:ext>
            </a:extLst>
          </p:cNvPr>
          <p:cNvSpPr>
            <a:spLocks noGrp="1"/>
          </p:cNvSpPr>
          <p:nvPr>
            <p:ph type="body" sz="half" idx="22" hasCustomPrompt="1"/>
          </p:nvPr>
        </p:nvSpPr>
        <p:spPr>
          <a:xfrm>
            <a:off x="5393019" y="374400"/>
            <a:ext cx="4176431" cy="680400"/>
          </a:xfrm>
        </p:spPr>
        <p:txBody>
          <a:bodyPr anchor="ctr" anchorCtr="0">
            <a:noAutofit/>
          </a:bodyPr>
          <a:lstStyle>
            <a:lvl1pPr marL="0" indent="0">
              <a:lnSpc>
                <a:spcPts val="4000"/>
              </a:lnSpc>
              <a:buNone/>
              <a:defRPr sz="3200" b="0">
                <a:latin typeface="Fira Sans ExtraBold" panose="020B0903050000020004" pitchFamily="34" charset="0"/>
              </a:defRPr>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fr-CH" noProof="0" dirty="0" smtClean="0"/>
              <a:t>Titre FR</a:t>
            </a:r>
            <a:endParaRPr lang="fr-CH" noProof="0" dirty="0"/>
          </a:p>
        </p:txBody>
      </p:sp>
      <p:sp>
        <p:nvSpPr>
          <p:cNvPr id="18" name="Textplatzhalter 3">
            <a:extLst>
              <a:ext uri="{FF2B5EF4-FFF2-40B4-BE49-F238E27FC236}">
                <a16:creationId xmlns:a16="http://schemas.microsoft.com/office/drawing/2014/main" id="{D9F9F6FB-06DB-467D-B811-60BB1E4377F0}"/>
              </a:ext>
            </a:extLst>
          </p:cNvPr>
          <p:cNvSpPr>
            <a:spLocks noGrp="1"/>
          </p:cNvSpPr>
          <p:nvPr>
            <p:ph type="body" sz="half" idx="2" hasCustomPrompt="1"/>
          </p:nvPr>
        </p:nvSpPr>
        <p:spPr>
          <a:xfrm>
            <a:off x="576000" y="1825200"/>
            <a:ext cx="4176000" cy="4798800"/>
          </a:xfrm>
        </p:spPr>
        <p:txBody>
          <a:bodyPr>
            <a:noAutofit/>
          </a:bodyPr>
          <a:lstStyle>
            <a:lvl1pPr marL="0" indent="0">
              <a:buNone/>
              <a:defRPr sz="22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de-CH" noProof="0" dirty="0" smtClean="0"/>
              <a:t>Text DE</a:t>
            </a:r>
            <a:endParaRPr lang="de-CH" noProof="0" dirty="0"/>
          </a:p>
        </p:txBody>
      </p:sp>
      <p:sp>
        <p:nvSpPr>
          <p:cNvPr id="19" name="Textplatzhalter 3">
            <a:extLst>
              <a:ext uri="{FF2B5EF4-FFF2-40B4-BE49-F238E27FC236}">
                <a16:creationId xmlns:a16="http://schemas.microsoft.com/office/drawing/2014/main" id="{263A4B0F-F8D8-4F4F-B73D-95CE0F118AC4}"/>
              </a:ext>
            </a:extLst>
          </p:cNvPr>
          <p:cNvSpPr>
            <a:spLocks noGrp="1"/>
          </p:cNvSpPr>
          <p:nvPr>
            <p:ph type="body" sz="half" idx="23" hasCustomPrompt="1"/>
          </p:nvPr>
        </p:nvSpPr>
        <p:spPr>
          <a:xfrm>
            <a:off x="5393019" y="1825200"/>
            <a:ext cx="4176000" cy="4798800"/>
          </a:xfrm>
        </p:spPr>
        <p:txBody>
          <a:bodyPr>
            <a:noAutofit/>
          </a:bodyPr>
          <a:lstStyle>
            <a:lvl1pPr marL="0" indent="0">
              <a:buNone/>
              <a:defRPr sz="22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fr-CH" noProof="0" dirty="0" smtClean="0"/>
              <a:t>Texte FR</a:t>
            </a:r>
            <a:endParaRPr lang="fr-CH" noProof="0" dirty="0"/>
          </a:p>
        </p:txBody>
      </p:sp>
      <p:sp>
        <p:nvSpPr>
          <p:cNvPr id="16" name="Fußzeilenplatzhalter 4">
            <a:extLst>
              <a:ext uri="{FF2B5EF4-FFF2-40B4-BE49-F238E27FC236}">
                <a16:creationId xmlns:a16="http://schemas.microsoft.com/office/drawing/2014/main" id="{A573798B-D61A-4691-9E28-92FAC67766F1}"/>
              </a:ext>
            </a:extLst>
          </p:cNvPr>
          <p:cNvSpPr>
            <a:spLocks noGrp="1"/>
          </p:cNvSpPr>
          <p:nvPr>
            <p:ph type="ftr" sz="quarter" idx="3"/>
          </p:nvPr>
        </p:nvSpPr>
        <p:spPr>
          <a:xfrm>
            <a:off x="2394000" y="6894000"/>
            <a:ext cx="8640000" cy="402483"/>
          </a:xfrm>
          <a:prstGeom prst="rect">
            <a:avLst/>
          </a:prstGeom>
        </p:spPr>
        <p:txBody>
          <a:bodyPr vert="horz" lIns="90000" tIns="45720" rIns="91440" bIns="45720" rtlCol="0" anchor="ctr" anchorCtr="0"/>
          <a:lstStyle>
            <a:lvl1pPr algn="ctr">
              <a:defRPr sz="1200">
                <a:solidFill>
                  <a:srgbClr val="646464"/>
                </a:solidFill>
                <a:latin typeface="Fira Sans ExtraLight" panose="020B0403050000020004" pitchFamily="34" charset="0"/>
              </a:defRPr>
            </a:lvl1pPr>
          </a:lstStyle>
          <a:p>
            <a:r>
              <a:rPr lang="fr-FR" smtClean="0"/>
              <a:t>Projet pilote «relais à l’information» – AG DSI – 4.6.2025</a:t>
            </a:r>
            <a:endParaRPr lang="de-CH" dirty="0"/>
          </a:p>
        </p:txBody>
      </p:sp>
    </p:spTree>
    <p:extLst>
      <p:ext uri="{BB962C8B-B14F-4D97-AF65-F5344CB8AC3E}">
        <p14:creationId xmlns:p14="http://schemas.microsoft.com/office/powerpoint/2010/main" val="3301730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nseite, Aufzählung">
    <p:spTree>
      <p:nvGrpSpPr>
        <p:cNvPr id="1" name=""/>
        <p:cNvGrpSpPr/>
        <p:nvPr/>
      </p:nvGrpSpPr>
      <p:grpSpPr>
        <a:xfrm>
          <a:off x="0" y="0"/>
          <a:ext cx="0" cy="0"/>
          <a:chOff x="0" y="0"/>
          <a:chExt cx="0" cy="0"/>
        </a:xfrm>
      </p:grpSpPr>
      <p:sp>
        <p:nvSpPr>
          <p:cNvPr id="15" name="Titelplatzhalter 1">
            <a:extLst>
              <a:ext uri="{FF2B5EF4-FFF2-40B4-BE49-F238E27FC236}">
                <a16:creationId xmlns:a16="http://schemas.microsoft.com/office/drawing/2014/main" id="{10BA2E78-3388-40F7-9413-6C7D351993C7}"/>
              </a:ext>
            </a:extLst>
          </p:cNvPr>
          <p:cNvSpPr>
            <a:spLocks noGrp="1"/>
          </p:cNvSpPr>
          <p:nvPr>
            <p:ph type="title" hasCustomPrompt="1"/>
          </p:nvPr>
        </p:nvSpPr>
        <p:spPr>
          <a:xfrm>
            <a:off x="576001" y="374400"/>
            <a:ext cx="5806800" cy="680400"/>
          </a:xfrm>
          <a:prstGeom prst="rect">
            <a:avLst/>
          </a:prstGeom>
        </p:spPr>
        <p:txBody>
          <a:bodyPr vert="horz" lIns="0" tIns="0" rIns="0" bIns="0" anchor="t" anchorCtr="0">
            <a:noAutofit/>
          </a:bodyPr>
          <a:lstStyle>
            <a:lvl1pPr>
              <a:lnSpc>
                <a:spcPts val="4000"/>
              </a:lnSpc>
              <a:defRPr sz="3200">
                <a:latin typeface="Fira Sans ExtraBold" panose="020B0903050000020004" pitchFamily="34" charset="0"/>
              </a:defRPr>
            </a:lvl1pPr>
          </a:lstStyle>
          <a:p>
            <a:r>
              <a:t>Titre DE</a:t>
            </a:r>
          </a:p>
        </p:txBody>
      </p:sp>
      <p:sp>
        <p:nvSpPr>
          <p:cNvPr id="16" name="Textplatzhalter 3">
            <a:extLst>
              <a:ext uri="{FF2B5EF4-FFF2-40B4-BE49-F238E27FC236}">
                <a16:creationId xmlns:a16="http://schemas.microsoft.com/office/drawing/2014/main" id="{AD96997D-E677-4A04-860A-F44232BD5388}"/>
              </a:ext>
            </a:extLst>
          </p:cNvPr>
          <p:cNvSpPr>
            <a:spLocks noGrp="1"/>
          </p:cNvSpPr>
          <p:nvPr>
            <p:ph type="body" sz="half" idx="22" hasCustomPrompt="1"/>
          </p:nvPr>
        </p:nvSpPr>
        <p:spPr>
          <a:xfrm>
            <a:off x="7030800" y="374400"/>
            <a:ext cx="5806800" cy="680400"/>
          </a:xfrm>
        </p:spPr>
        <p:txBody>
          <a:bodyPr>
            <a:noAutofit/>
          </a:bodyPr>
          <a:lstStyle>
            <a:lvl1pPr marL="0" indent="0">
              <a:lnSpc>
                <a:spcPts val="4000"/>
              </a:lnSpc>
              <a:buNone/>
              <a:defRPr sz="3200" b="1">
                <a:latin typeface="Fira Sans ExtraBold" panose="020B0903050000020004" pitchFamily="34" charset="0"/>
              </a:defRPr>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t>Titre FR</a:t>
            </a: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endParaRPr lang="de-DE" dirty="0"/>
          </a:p>
        </p:txBody>
      </p:sp>
      <p:sp>
        <p:nvSpPr>
          <p:cNvPr id="17" name="Textplatzhalter 3">
            <a:extLst>
              <a:ext uri="{FF2B5EF4-FFF2-40B4-BE49-F238E27FC236}">
                <a16:creationId xmlns:a16="http://schemas.microsoft.com/office/drawing/2014/main" id="{F602C72C-6165-4543-861F-14D66EF93939}"/>
              </a:ext>
            </a:extLst>
          </p:cNvPr>
          <p:cNvSpPr>
            <a:spLocks noGrp="1"/>
          </p:cNvSpPr>
          <p:nvPr>
            <p:ph type="body" sz="half" idx="2" hasCustomPrompt="1"/>
          </p:nvPr>
        </p:nvSpPr>
        <p:spPr>
          <a:xfrm>
            <a:off x="576001" y="1825200"/>
            <a:ext cx="5806800" cy="4798800"/>
          </a:xfrm>
        </p:spPr>
        <p:txBody>
          <a:bodyPr>
            <a:noAutofit/>
          </a:bodyPr>
          <a:lstStyle>
            <a:lvl1pPr marL="342900" indent="-342900">
              <a:buFont typeface="Arial" panose="020B0604020202020204" pitchFamily="34" charset="0"/>
              <a:buChar char="•"/>
              <a:defRPr sz="2200">
                <a:latin typeface="Fira Sans ExtraLight" panose="020B0403050000020004" pitchFamily="34" charset="0"/>
              </a:defRPr>
            </a:lvl1pPr>
            <a:lvl2pPr marL="742917" indent="-285750">
              <a:lnSpc>
                <a:spcPts val="2500"/>
              </a:lnSpc>
              <a:spcBef>
                <a:spcPts val="0"/>
              </a:spcBef>
              <a:buFont typeface="Arial" panose="020B0604020202020204" pitchFamily="34" charset="0"/>
              <a:buChar char="•"/>
              <a:defRPr sz="2000">
                <a:latin typeface="Fira Sans ExtraLight" panose="020B0403050000020004" pitchFamily="34" charset="0"/>
              </a:defRPr>
            </a:lvl2pPr>
            <a:lvl3pPr marL="1085782" indent="-171450">
              <a:lnSpc>
                <a:spcPts val="2300"/>
              </a:lnSpc>
              <a:spcBef>
                <a:spcPts val="0"/>
              </a:spcBef>
              <a:buFont typeface="Arial" panose="020B0604020202020204" pitchFamily="34" charset="0"/>
              <a:buChar char="•"/>
              <a:defRPr sz="1800">
                <a:latin typeface="Fira Sans ExtraLight" panose="020B0403050000020004" pitchFamily="34" charset="0"/>
              </a:defRPr>
            </a:lvl3pPr>
            <a:lvl4pPr marL="1542948" indent="-171450">
              <a:lnSpc>
                <a:spcPts val="2000"/>
              </a:lnSpc>
              <a:spcBef>
                <a:spcPts val="0"/>
              </a:spcBef>
              <a:buFont typeface="Arial" panose="020B0604020202020204" pitchFamily="34" charset="0"/>
              <a:buChar char="•"/>
              <a:defRPr sz="1600">
                <a:latin typeface="Fira Sans ExtraLight" panose="020B0403050000020004" pitchFamily="34" charset="0"/>
              </a:defRPr>
            </a:lvl4pPr>
            <a:lvl5pPr marL="2000114" indent="-171450">
              <a:lnSpc>
                <a:spcPts val="1800"/>
              </a:lnSpc>
              <a:spcBef>
                <a:spcPts val="0"/>
              </a:spcBef>
              <a:buFont typeface="Arial" panose="020B0604020202020204" pitchFamily="34" charset="0"/>
              <a:buChar char="•"/>
              <a:defRPr sz="1400">
                <a:latin typeface="Fira Sans ExtraLight" panose="020B0403050000020004" pitchFamily="34" charset="0"/>
              </a:defRPr>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t>Texte FR</a:t>
            </a:r>
          </a:p>
          <a:p>
            <a:pPr lvl="1"/>
            <a:r>
              <a:t>Deuxième niveau</a:t>
            </a:r>
          </a:p>
          <a:p>
            <a:pPr lvl="2"/>
            <a:r>
              <a:t>Troisième niveau</a:t>
            </a:r>
          </a:p>
          <a:p>
            <a:pPr lvl="3"/>
            <a:r>
              <a:t>Quatrième niveau</a:t>
            </a:r>
          </a:p>
          <a:p>
            <a:pPr lvl="4"/>
            <a:r>
              <a:t>Cinquième niveau</a:t>
            </a:r>
          </a:p>
          <a:p>
            <a:pPr lvl="0"/>
            <a:endParaRPr/>
          </a:p>
        </p:txBody>
      </p:sp>
      <p:sp>
        <p:nvSpPr>
          <p:cNvPr id="18" name="Textplatzhalter 3">
            <a:extLst>
              <a:ext uri="{FF2B5EF4-FFF2-40B4-BE49-F238E27FC236}">
                <a16:creationId xmlns:a16="http://schemas.microsoft.com/office/drawing/2014/main" id="{E5C4A6AD-C7F4-4AD2-8BFA-170DF86B88C6}"/>
              </a:ext>
            </a:extLst>
          </p:cNvPr>
          <p:cNvSpPr>
            <a:spLocks noGrp="1"/>
          </p:cNvSpPr>
          <p:nvPr>
            <p:ph type="body" sz="half" idx="23" hasCustomPrompt="1"/>
          </p:nvPr>
        </p:nvSpPr>
        <p:spPr>
          <a:xfrm>
            <a:off x="7030800" y="1825200"/>
            <a:ext cx="5806800" cy="4798800"/>
          </a:xfrm>
        </p:spPr>
        <p:txBody>
          <a:bodyPr>
            <a:noAutofit/>
          </a:bodyPr>
          <a:lstStyle>
            <a:lvl1pPr marL="342900" indent="-342900">
              <a:buFont typeface="Arial" panose="020B0604020202020204" pitchFamily="34" charset="0"/>
              <a:buChar char="•"/>
              <a:defRPr sz="2200">
                <a:latin typeface="Fira Sans ExtraLight" panose="020B0403050000020004" pitchFamily="34" charset="0"/>
              </a:defRPr>
            </a:lvl1pPr>
            <a:lvl2pPr marL="742917" indent="-285750">
              <a:lnSpc>
                <a:spcPts val="2500"/>
              </a:lnSpc>
              <a:spcBef>
                <a:spcPts val="0"/>
              </a:spcBef>
              <a:buFont typeface="Arial" panose="020B0604020202020204" pitchFamily="34" charset="0"/>
              <a:buChar char="•"/>
              <a:defRPr sz="2000">
                <a:latin typeface="Fira Sans ExtraLight" panose="020B0403050000020004" pitchFamily="34" charset="0"/>
              </a:defRPr>
            </a:lvl2pPr>
            <a:lvl3pPr marL="1085782" indent="-171450">
              <a:lnSpc>
                <a:spcPts val="2300"/>
              </a:lnSpc>
              <a:spcBef>
                <a:spcPts val="0"/>
              </a:spcBef>
              <a:buFont typeface="Arial" panose="020B0604020202020204" pitchFamily="34" charset="0"/>
              <a:buChar char="•"/>
              <a:defRPr sz="1800">
                <a:latin typeface="Fira Sans ExtraLight" panose="020B0403050000020004" pitchFamily="34" charset="0"/>
              </a:defRPr>
            </a:lvl3pPr>
            <a:lvl4pPr marL="1542948" indent="-171450">
              <a:lnSpc>
                <a:spcPts val="2000"/>
              </a:lnSpc>
              <a:spcBef>
                <a:spcPts val="0"/>
              </a:spcBef>
              <a:buFont typeface="Arial" panose="020B0604020202020204" pitchFamily="34" charset="0"/>
              <a:buChar char="•"/>
              <a:defRPr sz="1600">
                <a:latin typeface="Fira Sans ExtraLight" panose="020B0403050000020004" pitchFamily="34" charset="0"/>
              </a:defRPr>
            </a:lvl4pPr>
            <a:lvl5pPr marL="2000114" indent="-171450">
              <a:lnSpc>
                <a:spcPts val="1800"/>
              </a:lnSpc>
              <a:spcBef>
                <a:spcPts val="0"/>
              </a:spcBef>
              <a:buFont typeface="Arial" panose="020B0604020202020204" pitchFamily="34" charset="0"/>
              <a:buChar char="•"/>
              <a:defRPr sz="1400">
                <a:latin typeface="Fira Sans ExtraLight" panose="020B0403050000020004" pitchFamily="34" charset="0"/>
              </a:defRPr>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t>Textes FR</a:t>
            </a:r>
          </a:p>
          <a:p>
            <a:pPr lvl="1"/>
            <a:r>
              <a:t>Niveau deux</a:t>
            </a:r>
          </a:p>
          <a:p>
            <a:pPr lvl="2"/>
            <a:r>
              <a:t>Niveau trois</a:t>
            </a:r>
          </a:p>
          <a:p>
            <a:pPr lvl="3"/>
            <a:r>
              <a:t>Niveau quatre</a:t>
            </a:r>
          </a:p>
          <a:p>
            <a:pPr lvl="4"/>
            <a:r>
              <a:t>Niveau cinq</a:t>
            </a:r>
          </a:p>
        </p:txBody>
      </p:sp>
      <p:sp>
        <p:nvSpPr>
          <p:cNvPr id="12" name="Foliennummernplatzhalter 5">
            <a:extLst>
              <a:ext uri="{FF2B5EF4-FFF2-40B4-BE49-F238E27FC236}">
                <a16:creationId xmlns:a16="http://schemas.microsoft.com/office/drawing/2014/main" id="{150E24BE-A2FA-44C3-B7EC-3293C80BE97E}"/>
              </a:ext>
            </a:extLst>
          </p:cNvPr>
          <p:cNvSpPr>
            <a:spLocks noGrp="1"/>
          </p:cNvSpPr>
          <p:nvPr>
            <p:ph type="sldNum" sz="quarter" idx="4"/>
          </p:nvPr>
        </p:nvSpPr>
        <p:spPr>
          <a:xfrm>
            <a:off x="11941200" y="6984000"/>
            <a:ext cx="883828" cy="402483"/>
          </a:xfrm>
          <a:prstGeom prst="rect">
            <a:avLst/>
          </a:prstGeom>
        </p:spPr>
        <p:txBody>
          <a:bodyPr vert="horz" lIns="91440" tIns="45720" rIns="91440" bIns="45720" anchor="ctr" anchorCtr="0"/>
          <a:lstStyle>
            <a:lvl1pPr algn="r">
              <a:defRPr sz="1200">
                <a:solidFill>
                  <a:srgbClr val="646464"/>
                </a:solidFill>
                <a:latin typeface="Fira Sans ExtraLight" panose="020B0403050000020004" pitchFamily="34" charset="0"/>
              </a:defRPr>
            </a:lvl1pPr>
          </a:lstStyle>
          <a:p>
            <a:fld id="{798DFF44-667F-4E51-8211-A23BACAB062B}" type="slidenum">
              <a:rPr lang="de-CH" smtClean="0"/>
              <a:t>‹Nr.›</a:t>
            </a:fld>
            <a:endParaRPr lang="de-CH" smtClean="0"/>
          </a:p>
        </p:txBody>
      </p:sp>
      <p:sp>
        <p:nvSpPr>
          <p:cNvPr id="14" name="Fußzeilenplatzhalter 4">
            <a:extLst>
              <a:ext uri="{FF2B5EF4-FFF2-40B4-BE49-F238E27FC236}">
                <a16:creationId xmlns:a16="http://schemas.microsoft.com/office/drawing/2014/main" id="{56A71BCA-0586-4A48-9436-5B4F8D104218}"/>
              </a:ext>
            </a:extLst>
          </p:cNvPr>
          <p:cNvSpPr>
            <a:spLocks noGrp="1"/>
          </p:cNvSpPr>
          <p:nvPr>
            <p:ph type="ftr" sz="quarter" idx="3"/>
          </p:nvPr>
        </p:nvSpPr>
        <p:spPr>
          <a:xfrm>
            <a:off x="2394000" y="6894000"/>
            <a:ext cx="8640000" cy="402483"/>
          </a:xfrm>
          <a:prstGeom prst="rect">
            <a:avLst/>
          </a:prstGeom>
        </p:spPr>
        <p:txBody>
          <a:bodyPr vert="horz" lIns="91440" tIns="45720" rIns="91440" bIns="45720" anchor="ctr" anchorCtr="0"/>
          <a:lstStyle>
            <a:lvl1pPr algn="ctr">
              <a:defRPr sz="1200">
                <a:solidFill>
                  <a:srgbClr val="646464"/>
                </a:solidFill>
                <a:latin typeface="Fira Sans ExtraLight" panose="020B0403050000020004" pitchFamily="34" charset="0"/>
              </a:defRPr>
            </a:lvl1pPr>
          </a:lstStyle>
          <a:p>
            <a:r>
              <a:rPr lang="fr-FR" smtClean="0"/>
              <a:t>Projet pilote «relais à l’information» – AG DSI – 4.6.2025</a:t>
            </a:r>
            <a:endParaRPr/>
          </a:p>
        </p:txBody>
      </p:sp>
    </p:spTree>
    <p:extLst>
      <p:ext uri="{BB962C8B-B14F-4D97-AF65-F5344CB8AC3E}">
        <p14:creationId xmlns:p14="http://schemas.microsoft.com/office/powerpoint/2010/main" val="2528539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t>Modifier le format principal du titre en cliquant</a:t>
            </a:r>
          </a:p>
        </p:txBody>
      </p:sp>
      <p:sp>
        <p:nvSpPr>
          <p:cNvPr id="3" name="Inhaltsplatzhalter 2"/>
          <p:cNvSpPr>
            <a:spLocks noGrp="1"/>
          </p:cNvSpPr>
          <p:nvPr>
            <p:ph idx="1"/>
          </p:nvPr>
        </p:nvSpPr>
        <p:spPr/>
        <p:txBody>
          <a:bodyPr/>
          <a:lstStyle/>
          <a:p>
            <a:pPr lvl="0"/>
            <a:r>
              <a:t>Modifier les styles du maître de texte</a:t>
            </a:r>
          </a:p>
          <a:p>
            <a:pPr lvl="1"/>
            <a:r>
              <a:t>Deuxième niveau</a:t>
            </a:r>
          </a:p>
          <a:p>
            <a:pPr lvl="2"/>
            <a:r>
              <a:t>Troisième niveau</a:t>
            </a:r>
          </a:p>
          <a:p>
            <a:pPr lvl="3"/>
            <a:r>
              <a:t>Quatrième niveau</a:t>
            </a:r>
          </a:p>
          <a:p>
            <a:pPr lvl="4"/>
            <a:r>
              <a:t>Cinquième niveau</a:t>
            </a:r>
          </a:p>
        </p:txBody>
      </p:sp>
      <p:sp>
        <p:nvSpPr>
          <p:cNvPr id="4" name="Rectangle 4"/>
          <p:cNvSpPr>
            <a:spLocks noGrp="1" noChangeArrowheads="1"/>
          </p:cNvSpPr>
          <p:nvPr>
            <p:ph type="dt" sz="half" idx="10"/>
          </p:nvPr>
        </p:nvSpPr>
        <p:spPr>
          <a:ln/>
        </p:spPr>
        <p:txBody>
          <a:bodyPr/>
          <a:lstStyle/>
          <a:p>
            <a:endParaRPr/>
          </a:p>
        </p:txBody>
      </p:sp>
      <p:sp>
        <p:nvSpPr>
          <p:cNvPr id="5" name="Rectangle 5"/>
          <p:cNvSpPr>
            <a:spLocks noGrp="1" noChangeArrowheads="1"/>
          </p:cNvSpPr>
          <p:nvPr>
            <p:ph type="ftr" sz="quarter" idx="11"/>
          </p:nvPr>
        </p:nvSpPr>
        <p:spPr>
          <a:ln/>
        </p:spPr>
        <p:txBody>
          <a:bodyPr/>
          <a:lstStyle/>
          <a:p>
            <a:r>
              <a:rPr lang="fr-FR" smtClean="0"/>
              <a:t>Projet pilote «relais à l’information» – AG DSI – 4.6.2025</a:t>
            </a:r>
            <a:endParaRPr/>
          </a:p>
        </p:txBody>
      </p:sp>
      <p:sp>
        <p:nvSpPr>
          <p:cNvPr id="6" name="Rectangle 6"/>
          <p:cNvSpPr>
            <a:spLocks noGrp="1" noChangeArrowheads="1"/>
          </p:cNvSpPr>
          <p:nvPr>
            <p:ph type="sldNum" sz="quarter" idx="12"/>
          </p:nvPr>
        </p:nvSpPr>
        <p:spPr>
          <a:ln/>
        </p:spPr>
        <p:txBody>
          <a:bodyPr/>
          <a:lstStyle/>
          <a:p>
            <a:fld id="{ADB33FB5-62C4-43E1-8769-D90425B46C62}" type="slidenum">
              <a:rPr lang="de-DE"/>
              <a:t>‹Nr.›</a:t>
            </a:fld>
            <a:endParaRPr lang="de-DE"/>
          </a:p>
        </p:txBody>
      </p:sp>
    </p:spTree>
    <p:extLst>
      <p:ext uri="{BB962C8B-B14F-4D97-AF65-F5344CB8AC3E}">
        <p14:creationId xmlns:p14="http://schemas.microsoft.com/office/powerpoint/2010/main" val="3970008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96F5D22-4092-44E3-82A2-6E1ED0FA7968}"/>
              </a:ext>
            </a:extLst>
          </p:cNvPr>
          <p:cNvSpPr>
            <a:spLocks noGrp="1"/>
          </p:cNvSpPr>
          <p:nvPr>
            <p:ph type="title"/>
          </p:nvPr>
        </p:nvSpPr>
        <p:spPr>
          <a:xfrm>
            <a:off x="576000" y="373365"/>
            <a:ext cx="12258938" cy="678823"/>
          </a:xfrm>
          <a:prstGeom prst="rect">
            <a:avLst/>
          </a:prstGeom>
        </p:spPr>
        <p:txBody>
          <a:bodyPr vert="horz" lIns="0" tIns="0" rIns="0" bIns="0" anchor="ctr">
            <a:noAutofit/>
          </a:bodyPr>
          <a:lstStyle/>
          <a:p>
            <a:r>
              <a:t>Modifier le format du titre principal</a:t>
            </a:r>
          </a:p>
        </p:txBody>
      </p:sp>
      <p:sp>
        <p:nvSpPr>
          <p:cNvPr id="3" name="Textplatzhalter 2">
            <a:extLst>
              <a:ext uri="{FF2B5EF4-FFF2-40B4-BE49-F238E27FC236}">
                <a16:creationId xmlns:a16="http://schemas.microsoft.com/office/drawing/2014/main" id="{90CF3CDD-E590-45EE-9230-8E56E70B3062}"/>
              </a:ext>
            </a:extLst>
          </p:cNvPr>
          <p:cNvSpPr>
            <a:spLocks noGrp="1"/>
          </p:cNvSpPr>
          <p:nvPr>
            <p:ph type="body" idx="1"/>
          </p:nvPr>
        </p:nvSpPr>
        <p:spPr>
          <a:xfrm>
            <a:off x="576000" y="1347650"/>
            <a:ext cx="12258938" cy="5287666"/>
          </a:xfrm>
          <a:prstGeom prst="rect">
            <a:avLst/>
          </a:prstGeom>
        </p:spPr>
        <p:txBody>
          <a:bodyPr vert="horz" lIns="0" tIns="0" rIns="0" bIns="0">
            <a:noAutofit/>
          </a:bodyPr>
          <a:lstStyle/>
          <a:p>
            <a:pPr lvl="0"/>
            <a:r>
              <a:t>Modifier le format du texte principal</a:t>
            </a:r>
          </a:p>
          <a:p>
            <a:pPr lvl="1"/>
            <a:endParaRPr/>
          </a:p>
        </p:txBody>
      </p:sp>
      <p:sp>
        <p:nvSpPr>
          <p:cNvPr id="6" name="Foliennummernplatzhalter 5">
            <a:extLst>
              <a:ext uri="{FF2B5EF4-FFF2-40B4-BE49-F238E27FC236}">
                <a16:creationId xmlns:a16="http://schemas.microsoft.com/office/drawing/2014/main" id="{1972E4DF-17BA-4711-A09C-CD7729C4E556}"/>
              </a:ext>
            </a:extLst>
          </p:cNvPr>
          <p:cNvSpPr>
            <a:spLocks noGrp="1"/>
          </p:cNvSpPr>
          <p:nvPr>
            <p:ph type="sldNum" sz="quarter" idx="4"/>
          </p:nvPr>
        </p:nvSpPr>
        <p:spPr>
          <a:xfrm>
            <a:off x="11941200" y="6984000"/>
            <a:ext cx="883828" cy="402483"/>
          </a:xfrm>
          <a:prstGeom prst="rect">
            <a:avLst/>
          </a:prstGeom>
        </p:spPr>
        <p:txBody>
          <a:bodyPr vert="horz" lIns="91440" tIns="45720" rIns="91440" bIns="45720" anchor="ctr" anchorCtr="0"/>
          <a:lstStyle>
            <a:lvl1pPr algn="r">
              <a:defRPr sz="1200">
                <a:solidFill>
                  <a:srgbClr val="646464"/>
                </a:solidFill>
                <a:latin typeface="Fira Sans ExtraLight" panose="020B0403050000020004" pitchFamily="34" charset="0"/>
              </a:defRPr>
            </a:lvl1pPr>
          </a:lstStyle>
          <a:p>
            <a:fld id="{798DFF44-667F-4E51-8211-A23BACAB062B}" type="slidenum">
              <a:rPr lang="de-CH" smtClean="0"/>
              <a:t>‹Nr.›</a:t>
            </a:fld>
            <a:endParaRPr lang="de-CH" smtClean="0"/>
          </a:p>
        </p:txBody>
      </p:sp>
      <p:pic>
        <p:nvPicPr>
          <p:cNvPr id="7" name="Grafik 6">
            <a:extLst>
              <a:ext uri="{FF2B5EF4-FFF2-40B4-BE49-F238E27FC236}">
                <a16:creationId xmlns:a16="http://schemas.microsoft.com/office/drawing/2014/main" id="{983ABF54-A850-4726-89C4-5D6AAED18982}"/>
              </a:ext>
            </a:extLst>
          </p:cNvPr>
          <p:cNvPicPr>
            <a:picLocks noChangeAspect="1"/>
          </p:cNvPicPr>
          <p:nvPr userDrawn="1"/>
        </p:nvPicPr>
        <p:blipFill rotWithShape="1">
          <a:blip r:embed="rId8" cstate="hqprint">
            <a:extLst>
              <a:ext uri="{28A0092B-C50C-407E-A947-70E740481C1C}">
                <a14:useLocalDpi xmlns:a14="http://schemas.microsoft.com/office/drawing/2010/main" val="0"/>
              </a:ext>
            </a:extLst>
          </a:blip>
          <a:srcRect l="8838" t="20081" r="8346" b="19955"/>
          <a:stretch/>
        </p:blipFill>
        <p:spPr>
          <a:xfrm>
            <a:off x="576000" y="6856176"/>
            <a:ext cx="1549016" cy="482483"/>
          </a:xfrm>
          <a:prstGeom prst="rect">
            <a:avLst/>
          </a:prstGeom>
        </p:spPr>
      </p:pic>
      <p:sp>
        <p:nvSpPr>
          <p:cNvPr id="8" name="Datumsplatzhalter 3">
            <a:extLst>
              <a:ext uri="{FF2B5EF4-FFF2-40B4-BE49-F238E27FC236}">
                <a16:creationId xmlns:a16="http://schemas.microsoft.com/office/drawing/2014/main" id="{B6E43255-37A0-4838-A409-DC75CAA6818B}"/>
              </a:ext>
            </a:extLst>
          </p:cNvPr>
          <p:cNvSpPr>
            <a:spLocks noGrp="1"/>
          </p:cNvSpPr>
          <p:nvPr>
            <p:ph type="dt" sz="half" idx="2"/>
          </p:nvPr>
        </p:nvSpPr>
        <p:spPr>
          <a:xfrm>
            <a:off x="9636491" y="6984000"/>
            <a:ext cx="1058540" cy="402483"/>
          </a:xfrm>
          <a:prstGeom prst="rect">
            <a:avLst/>
          </a:prstGeom>
        </p:spPr>
        <p:txBody>
          <a:bodyPr vert="horz" lIns="91440" tIns="45720" rIns="91440" bIns="45720" anchor="ctr" anchorCtr="0"/>
          <a:lstStyle>
            <a:lvl1pPr algn="l">
              <a:defRPr sz="1200">
                <a:solidFill>
                  <a:srgbClr val="646464"/>
                </a:solidFill>
                <a:latin typeface="Fira Sans ExtraLight" panose="020B0403050000020004" pitchFamily="34" charset="0"/>
              </a:defRPr>
            </a:lvl1pPr>
          </a:lstStyle>
          <a:p>
            <a:endParaRPr/>
          </a:p>
        </p:txBody>
      </p:sp>
      <p:sp>
        <p:nvSpPr>
          <p:cNvPr id="9" name="Fußzeilenplatzhalter 4">
            <a:extLst>
              <a:ext uri="{FF2B5EF4-FFF2-40B4-BE49-F238E27FC236}">
                <a16:creationId xmlns:a16="http://schemas.microsoft.com/office/drawing/2014/main" id="{3335933B-1D02-49E8-842F-F3F84B49D205}"/>
              </a:ext>
            </a:extLst>
          </p:cNvPr>
          <p:cNvSpPr>
            <a:spLocks noGrp="1"/>
          </p:cNvSpPr>
          <p:nvPr>
            <p:ph type="ftr" sz="quarter" idx="3"/>
          </p:nvPr>
        </p:nvSpPr>
        <p:spPr>
          <a:xfrm>
            <a:off x="2394000" y="6894000"/>
            <a:ext cx="8640000" cy="402483"/>
          </a:xfrm>
          <a:prstGeom prst="rect">
            <a:avLst/>
          </a:prstGeom>
        </p:spPr>
        <p:txBody>
          <a:bodyPr vert="horz" lIns="91440" tIns="45720" rIns="91440" bIns="45720" anchor="ctr" anchorCtr="0"/>
          <a:lstStyle>
            <a:lvl1pPr algn="ctr">
              <a:defRPr sz="1200">
                <a:solidFill>
                  <a:srgbClr val="646464"/>
                </a:solidFill>
                <a:latin typeface="Fira Sans ExtraLight" panose="020B0403050000020004" pitchFamily="34" charset="0"/>
              </a:defRPr>
            </a:lvl1pPr>
          </a:lstStyle>
          <a:p>
            <a:r>
              <a:rPr lang="fr-FR" smtClean="0"/>
              <a:t>Projet pilote «relais à l’information» – AG DSI – 4.6.2025</a:t>
            </a:r>
            <a:endParaRPr/>
          </a:p>
        </p:txBody>
      </p:sp>
    </p:spTree>
    <p:extLst>
      <p:ext uri="{BB962C8B-B14F-4D97-AF65-F5344CB8AC3E}">
        <p14:creationId xmlns:p14="http://schemas.microsoft.com/office/powerpoint/2010/main" val="3304177497"/>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4" r:id="rId3"/>
    <p:sldLayoutId id="2147483660" r:id="rId4"/>
    <p:sldLayoutId id="2147483650" r:id="rId5"/>
    <p:sldLayoutId id="2147483668" r:id="rId6"/>
  </p:sldLayoutIdLst>
  <p:hf sldNum="0" hdr="0" dt="0"/>
  <p:txStyles>
    <p:titleStyle>
      <a:lvl1pPr algn="l" defTabSz="914332" rtl="0" eaLnBrk="1" latinLnBrk="0" hangingPunct="1">
        <a:lnSpc>
          <a:spcPts val="4000"/>
        </a:lnSpc>
        <a:spcBef>
          <a:spcPct val="0"/>
        </a:spcBef>
        <a:buNone/>
        <a:defRPr sz="3200" b="1" kern="1200">
          <a:solidFill>
            <a:schemeClr val="tx1"/>
          </a:solidFill>
          <a:latin typeface="Fira Sans ExtraBold" panose="020B0903050000020004" pitchFamily="34" charset="0"/>
          <a:ea typeface="+mj-ea"/>
          <a:cs typeface="+mj-cs"/>
        </a:defRPr>
      </a:lvl1pPr>
    </p:titleStyle>
    <p:bodyStyle>
      <a:lvl1pPr marL="0" indent="0" algn="l" defTabSz="914332" rtl="0" eaLnBrk="1" latinLnBrk="0" hangingPunct="1">
        <a:lnSpc>
          <a:spcPts val="2700"/>
        </a:lnSpc>
        <a:spcBef>
          <a:spcPts val="1000"/>
        </a:spcBef>
        <a:buClr>
          <a:srgbClr val="DD0B15"/>
        </a:buClr>
        <a:buFontTx/>
        <a:buNone/>
        <a:defRPr sz="2200" kern="1200">
          <a:solidFill>
            <a:schemeClr val="tx1"/>
          </a:solidFill>
          <a:latin typeface="Fira Sans ExtraLight" panose="020B0403050000020004" pitchFamily="34" charset="0"/>
          <a:ea typeface="+mn-ea"/>
          <a:cs typeface="+mn-cs"/>
        </a:defRPr>
      </a:lvl1pPr>
      <a:lvl2pPr marL="457166" indent="0" algn="l" defTabSz="914332" rtl="0" eaLnBrk="1" latinLnBrk="0" hangingPunct="1">
        <a:lnSpc>
          <a:spcPct val="90000"/>
        </a:lnSpc>
        <a:spcBef>
          <a:spcPts val="500"/>
        </a:spcBef>
        <a:buClr>
          <a:srgbClr val="DD0B15"/>
        </a:buClr>
        <a:buFontTx/>
        <a:buNone/>
        <a:defRPr sz="2400" kern="1200">
          <a:solidFill>
            <a:schemeClr val="tx1"/>
          </a:solidFill>
          <a:latin typeface="Trebuchet MS" panose="020B0603020202020204" pitchFamily="34" charset="0"/>
          <a:ea typeface="+mn-ea"/>
          <a:cs typeface="+mn-cs"/>
        </a:defRPr>
      </a:lvl2pPr>
      <a:lvl3pPr marL="914330" indent="0" algn="l" defTabSz="914332" rtl="0" eaLnBrk="1" latinLnBrk="0" hangingPunct="1">
        <a:lnSpc>
          <a:spcPct val="90000"/>
        </a:lnSpc>
        <a:spcBef>
          <a:spcPts val="500"/>
        </a:spcBef>
        <a:buClr>
          <a:srgbClr val="DD0B15"/>
        </a:buClr>
        <a:buFontTx/>
        <a:buNone/>
        <a:defRPr sz="2000" kern="1200">
          <a:solidFill>
            <a:schemeClr val="tx1"/>
          </a:solidFill>
          <a:latin typeface="Trebuchet MS" panose="020B0603020202020204" pitchFamily="34" charset="0"/>
          <a:ea typeface="+mn-ea"/>
          <a:cs typeface="+mn-cs"/>
        </a:defRPr>
      </a:lvl3pPr>
      <a:lvl4pPr marL="1371496" indent="0" algn="l" defTabSz="914332" rtl="0" eaLnBrk="1" latinLnBrk="0" hangingPunct="1">
        <a:lnSpc>
          <a:spcPct val="90000"/>
        </a:lnSpc>
        <a:spcBef>
          <a:spcPts val="500"/>
        </a:spcBef>
        <a:buClr>
          <a:srgbClr val="DD0B15"/>
        </a:buClr>
        <a:buFontTx/>
        <a:buNone/>
        <a:defRPr sz="1800" kern="1200">
          <a:solidFill>
            <a:schemeClr val="tx1"/>
          </a:solidFill>
          <a:latin typeface="Trebuchet MS" panose="020B0603020202020204" pitchFamily="34" charset="0"/>
          <a:ea typeface="+mn-ea"/>
          <a:cs typeface="+mn-cs"/>
        </a:defRPr>
      </a:lvl4pPr>
      <a:lvl5pPr marL="1828663" indent="0" algn="l" defTabSz="914332" rtl="0" eaLnBrk="1" latinLnBrk="0" hangingPunct="1">
        <a:lnSpc>
          <a:spcPct val="90000"/>
        </a:lnSpc>
        <a:spcBef>
          <a:spcPts val="500"/>
        </a:spcBef>
        <a:buClr>
          <a:srgbClr val="DD0B15"/>
        </a:buClr>
        <a:buFontTx/>
        <a:buNone/>
        <a:defRPr sz="1800" kern="1200">
          <a:solidFill>
            <a:schemeClr val="tx1"/>
          </a:solidFill>
          <a:latin typeface="Trebuchet MS" panose="020B0603020202020204" pitchFamily="34" charset="0"/>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3" userDrawn="1">
          <p15:clr>
            <a:srgbClr val="F26B43"/>
          </p15:clr>
        </p15:guide>
        <p15:guide id="2" pos="374" userDrawn="1">
          <p15:clr>
            <a:srgbClr val="F26B43"/>
          </p15:clr>
        </p15:guide>
        <p15:guide id="4" pos="8085" userDrawn="1">
          <p15:clr>
            <a:srgbClr val="F26B43"/>
          </p15:clr>
        </p15:guide>
        <p15:guide id="8" orient="horz" pos="462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23"/>
          </p:nvPr>
        </p:nvSpPr>
        <p:spPr>
          <a:xfrm>
            <a:off x="6996514" y="1900109"/>
            <a:ext cx="5746238" cy="907989"/>
          </a:xfrm>
        </p:spPr>
        <p:txBody>
          <a:bodyPr/>
          <a:lstStyle/>
          <a:p>
            <a:pPr>
              <a:defRPr sz="2400"/>
            </a:pPr>
            <a:r>
              <a:rPr dirty="0"/>
              <a:t>GV </a:t>
            </a:r>
            <a:r>
              <a:rPr lang="de-CH" dirty="0" smtClean="0"/>
              <a:t>Organisation</a:t>
            </a:r>
            <a:r>
              <a:rPr dirty="0" smtClean="0"/>
              <a:t> </a:t>
            </a:r>
            <a:r>
              <a:rPr dirty="0" err="1"/>
              <a:t>faîtière</a:t>
            </a:r>
            <a:r>
              <a:rPr dirty="0"/>
              <a:t> des institutions </a:t>
            </a:r>
            <a:r>
              <a:rPr dirty="0" err="1"/>
              <a:t>sociales</a:t>
            </a:r>
            <a:r>
              <a:rPr dirty="0"/>
              <a:t> </a:t>
            </a:r>
            <a:r>
              <a:rPr dirty="0" smtClean="0"/>
              <a:t>(</a:t>
            </a:r>
            <a:r>
              <a:rPr lang="de-CH" dirty="0" smtClean="0"/>
              <a:t>OIS</a:t>
            </a:r>
            <a:r>
              <a:rPr dirty="0" smtClean="0"/>
              <a:t>) </a:t>
            </a:r>
            <a:r>
              <a:rPr dirty="0"/>
              <a:t>04.06.2025</a:t>
            </a:r>
            <a:endParaRPr sz="2400" dirty="0"/>
          </a:p>
        </p:txBody>
      </p:sp>
      <p:sp>
        <p:nvSpPr>
          <p:cNvPr id="4" name="Espace réservé du texte 3"/>
          <p:cNvSpPr>
            <a:spLocks noGrp="1"/>
          </p:cNvSpPr>
          <p:nvPr>
            <p:ph type="body" sz="quarter" idx="24"/>
          </p:nvPr>
        </p:nvSpPr>
        <p:spPr>
          <a:xfrm>
            <a:off x="6996514" y="623605"/>
            <a:ext cx="5526000" cy="1276504"/>
          </a:xfrm>
        </p:spPr>
        <p:txBody>
          <a:bodyPr/>
          <a:lstStyle/>
          <a:p>
            <a:pPr>
              <a:defRPr sz="3200"/>
            </a:pPr>
            <a:r>
              <a:rPr dirty="0" err="1"/>
              <a:t>Projet</a:t>
            </a:r>
            <a:r>
              <a:rPr dirty="0"/>
              <a:t> </a:t>
            </a:r>
            <a:r>
              <a:rPr dirty="0" err="1"/>
              <a:t>pilote</a:t>
            </a:r>
            <a:r>
              <a:rPr dirty="0"/>
              <a:t> </a:t>
            </a:r>
            <a:r>
              <a:rPr dirty="0" smtClean="0"/>
              <a:t>«</a:t>
            </a:r>
            <a:r>
              <a:rPr lang="de-CH" dirty="0" err="1"/>
              <a:t>r</a:t>
            </a:r>
            <a:r>
              <a:rPr lang="de-CH" dirty="0" err="1" smtClean="0"/>
              <a:t>elais</a:t>
            </a:r>
            <a:r>
              <a:rPr lang="de-CH" dirty="0" smtClean="0"/>
              <a:t> à </a:t>
            </a:r>
            <a:r>
              <a:rPr lang="de-CH" dirty="0" err="1" smtClean="0"/>
              <a:t>l’information</a:t>
            </a:r>
            <a:r>
              <a:rPr dirty="0" smtClean="0"/>
              <a:t>»</a:t>
            </a:r>
            <a:endParaRPr sz="3200" dirty="0"/>
          </a:p>
        </p:txBody>
      </p:sp>
      <p:pic>
        <p:nvPicPr>
          <p:cNvPr id="12" name="Bildplatzhalter 11"/>
          <p:cNvPicPr>
            <a:picLocks noGrp="1" noChangeAspect="1"/>
          </p:cNvPicPr>
          <p:nvPr>
            <p:ph type="pic" idx="21"/>
          </p:nvPr>
        </p:nvPicPr>
        <p:blipFill>
          <a:blip r:embed="rId2">
            <a:extLst>
              <a:ext uri="{28A0092B-C50C-407E-A947-70E740481C1C}">
                <a14:useLocalDpi xmlns:a14="http://schemas.microsoft.com/office/drawing/2010/main" val="0"/>
              </a:ext>
            </a:extLst>
          </a:blip>
          <a:srcRect l="16808" r="16808"/>
          <a:stretch>
            <a:fillRect/>
          </a:stretch>
        </p:blipFill>
        <p:spPr>
          <a:xfrm>
            <a:off x="610534" y="623605"/>
            <a:ext cx="6120000" cy="6156000"/>
          </a:xfrm>
        </p:spPr>
      </p:pic>
      <p:sp>
        <p:nvSpPr>
          <p:cNvPr id="5" name="Titel 16"/>
          <p:cNvSpPr txBox="1">
            <a:spLocks/>
          </p:cNvSpPr>
          <p:nvPr/>
        </p:nvSpPr>
        <p:spPr>
          <a:xfrm>
            <a:off x="6996514" y="4652526"/>
            <a:ext cx="6282163" cy="2276166"/>
          </a:xfrm>
          <a:prstGeom prst="rect">
            <a:avLst/>
          </a:prstGeom>
        </p:spPr>
        <p:txBody>
          <a:bodyPr numCol="1"/>
          <a:lstStyle>
            <a:lvl1pPr algn="l" defTabSz="914332" rtl="0" eaLnBrk="1" latinLnBrk="0" hangingPunct="1">
              <a:lnSpc>
                <a:spcPts val="4000"/>
              </a:lnSpc>
              <a:spcBef>
                <a:spcPct val="0"/>
              </a:spcBef>
              <a:buNone/>
              <a:defRPr sz="3200" b="1" kern="1200">
                <a:solidFill>
                  <a:schemeClr val="tx1"/>
                </a:solidFill>
                <a:latin typeface="Fira Sans ExtraBold" panose="020B0903050000020004" pitchFamily="34" charset="0"/>
                <a:ea typeface="+mj-ea"/>
                <a:cs typeface="+mj-cs"/>
              </a:defRPr>
            </a:lvl1pPr>
          </a:lstStyle>
          <a:p>
            <a:pPr>
              <a:lnSpc>
                <a:spcPct val="100000"/>
              </a:lnSpc>
              <a:defRPr sz="2000"/>
            </a:pPr>
            <a:r>
              <a:rPr dirty="0">
                <a:solidFill>
                  <a:srgbClr val="FF0000"/>
                </a:solidFill>
              </a:rPr>
              <a:t>Ville de Bienne</a:t>
            </a:r>
            <a:r>
              <a:rPr lang="de-CH" sz="2000" dirty="0" smtClean="0"/>
              <a:t/>
            </a:r>
            <a:br>
              <a:rPr lang="de-CH" sz="2000" dirty="0" smtClean="0"/>
            </a:br>
            <a:r>
              <a:rPr dirty="0"/>
              <a:t> Service </a:t>
            </a:r>
            <a:r>
              <a:rPr dirty="0" err="1"/>
              <a:t>spécialisé</a:t>
            </a:r>
            <a:r>
              <a:rPr dirty="0"/>
              <a:t> de </a:t>
            </a:r>
            <a:r>
              <a:rPr dirty="0" err="1"/>
              <a:t>l’intégration</a:t>
            </a:r>
            <a:endParaRPr dirty="0"/>
          </a:p>
          <a:p>
            <a:pPr>
              <a:lnSpc>
                <a:spcPct val="100000"/>
              </a:lnSpc>
            </a:pPr>
            <a:endParaRPr sz="2000" dirty="0">
              <a:ea typeface="Fira Sans ExtraBold" panose="020B0903050000020004" pitchFamily="34" charset="0"/>
              <a:cs typeface="Arial" panose="020B0604020202020204" pitchFamily="34" charset="0"/>
            </a:endParaRPr>
          </a:p>
          <a:p>
            <a:pPr>
              <a:lnSpc>
                <a:spcPct val="100000"/>
              </a:lnSpc>
              <a:defRPr sz="1600">
                <a:ea typeface="Fira Sans ExtraBold" panose="020B0903050000020004" pitchFamily="34" charset="0"/>
                <a:cs typeface="Arial" panose="020B0604020202020204" pitchFamily="34" charset="0"/>
              </a:defRPr>
            </a:pPr>
            <a:r>
              <a:rPr dirty="0"/>
              <a:t>Vera Junker</a:t>
            </a:r>
          </a:p>
          <a:p>
            <a:pPr>
              <a:lnSpc>
                <a:spcPct val="100000"/>
              </a:lnSpc>
              <a:defRPr sz="1600">
                <a:latin typeface="Fira Sans ExtraLight" panose="020B0403050000020004" pitchFamily="34" charset="0"/>
                <a:ea typeface="Fira Sans ExtraLight" panose="020B0403050000020004" pitchFamily="34" charset="0"/>
                <a:cs typeface="Arial" panose="020B0604020202020204" pitchFamily="34" charset="0"/>
              </a:defRPr>
            </a:pPr>
            <a:r>
              <a:rPr lang="de-CH" dirty="0" smtClean="0"/>
              <a:t>Responsable du </a:t>
            </a:r>
            <a:r>
              <a:rPr lang="de-CH" dirty="0" err="1" smtClean="0"/>
              <a:t>secteur</a:t>
            </a:r>
            <a:r>
              <a:rPr lang="de-CH" dirty="0" smtClean="0"/>
              <a:t> </a:t>
            </a:r>
            <a:r>
              <a:rPr lang="de-CH" dirty="0" smtClean="0"/>
              <a:t>c</a:t>
            </a:r>
            <a:r>
              <a:rPr dirty="0" err="1" smtClean="0"/>
              <a:t>onseil</a:t>
            </a:r>
            <a:r>
              <a:rPr dirty="0" smtClean="0"/>
              <a:t> </a:t>
            </a:r>
            <a:r>
              <a:rPr dirty="0"/>
              <a:t>et </a:t>
            </a:r>
            <a:r>
              <a:rPr lang="de-CH" dirty="0" err="1" smtClean="0"/>
              <a:t>réseautage</a:t>
            </a:r>
            <a:endParaRPr dirty="0"/>
          </a:p>
          <a:p>
            <a:pPr>
              <a:lnSpc>
                <a:spcPct val="100000"/>
              </a:lnSpc>
            </a:pPr>
            <a:endParaRPr sz="1600" dirty="0">
              <a:latin typeface="Fira Sans ExtraLight" panose="020B0403050000020004" pitchFamily="34" charset="0"/>
              <a:ea typeface="Fira Sans ExtraLight" panose="020B0403050000020004" pitchFamily="34" charset="0"/>
              <a:cs typeface="Arial" panose="020B0604020202020204" pitchFamily="34" charset="0"/>
            </a:endParaRPr>
          </a:p>
          <a:p>
            <a:pPr>
              <a:lnSpc>
                <a:spcPct val="100000"/>
              </a:lnSpc>
              <a:defRPr sz="1600">
                <a:ea typeface="Fira Sans ExtraBold" panose="020B0903050000020004" pitchFamily="34" charset="0"/>
                <a:cs typeface="Arial" panose="020B0604020202020204" pitchFamily="34" charset="0"/>
              </a:defRPr>
            </a:pPr>
            <a:r>
              <a:rPr dirty="0"/>
              <a:t>Fatima M’Rabet</a:t>
            </a:r>
          </a:p>
          <a:p>
            <a:pPr>
              <a:lnSpc>
                <a:spcPct val="100000"/>
              </a:lnSpc>
              <a:defRPr sz="1600">
                <a:latin typeface="Fira Sans ExtraLight" panose="020B0403050000020004" pitchFamily="34" charset="0"/>
                <a:ea typeface="Fira Sans ExtraLight" panose="020B0403050000020004" pitchFamily="34" charset="0"/>
                <a:cs typeface="Arial" panose="020B0604020202020204" pitchFamily="34" charset="0"/>
              </a:defRPr>
            </a:pPr>
            <a:r>
              <a:rPr lang="de-CH" dirty="0" smtClean="0"/>
              <a:t>Responsable </a:t>
            </a:r>
            <a:r>
              <a:rPr dirty="0" smtClean="0"/>
              <a:t>de </a:t>
            </a:r>
            <a:r>
              <a:rPr dirty="0" err="1" smtClean="0"/>
              <a:t>projet</a:t>
            </a:r>
            <a:r>
              <a:rPr lang="de-CH" dirty="0" smtClean="0"/>
              <a:t>s</a:t>
            </a:r>
            <a:endParaRPr dirty="0"/>
          </a:p>
          <a:p>
            <a:pPr>
              <a:lnSpc>
                <a:spcPct val="100000"/>
              </a:lnSpc>
            </a:pPr>
            <a:endParaRPr sz="2000" dirty="0"/>
          </a:p>
        </p:txBody>
      </p:sp>
    </p:spTree>
    <p:extLst>
      <p:ext uri="{BB962C8B-B14F-4D97-AF65-F5344CB8AC3E}">
        <p14:creationId xmlns:p14="http://schemas.microsoft.com/office/powerpoint/2010/main" val="3226312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fr-FR" smtClean="0"/>
              <a:t>Projet pilote «relais à l’information» – AG DSI – 4.6.2025</a:t>
            </a:r>
            <a:endParaRPr/>
          </a:p>
        </p:txBody>
      </p:sp>
      <p:pic>
        <p:nvPicPr>
          <p:cNvPr id="4" name="Grafik 3"/>
          <p:cNvPicPr>
            <a:picLocks noChangeAspect="1"/>
          </p:cNvPicPr>
          <p:nvPr/>
        </p:nvPicPr>
        <p:blipFill>
          <a:blip r:embed="rId2"/>
          <a:stretch>
            <a:fillRect/>
          </a:stretch>
        </p:blipFill>
        <p:spPr>
          <a:xfrm>
            <a:off x="1500677" y="1033668"/>
            <a:ext cx="4313713" cy="5098645"/>
          </a:xfrm>
          <a:prstGeom prst="rect">
            <a:avLst/>
          </a:prstGeom>
          <a:ln>
            <a:noFill/>
          </a:ln>
          <a:effectLst>
            <a:outerShdw blurRad="292100" dist="139700" dir="2700000" algn="tl" rotWithShape="0">
              <a:srgbClr val="333333">
                <a:alpha val="65000"/>
              </a:srgbClr>
            </a:outerShdw>
          </a:effectLst>
        </p:spPr>
      </p:pic>
      <p:pic>
        <p:nvPicPr>
          <p:cNvPr id="8" name="Grafik 7"/>
          <p:cNvPicPr>
            <a:picLocks noChangeAspect="1"/>
          </p:cNvPicPr>
          <p:nvPr/>
        </p:nvPicPr>
        <p:blipFill>
          <a:blip r:embed="rId3"/>
          <a:stretch>
            <a:fillRect/>
          </a:stretch>
        </p:blipFill>
        <p:spPr>
          <a:xfrm>
            <a:off x="6970885" y="685799"/>
            <a:ext cx="4735568" cy="6099174"/>
          </a:xfrm>
          <a:prstGeom prst="rect">
            <a:avLst/>
          </a:prstGeom>
        </p:spPr>
      </p:pic>
    </p:spTree>
    <p:extLst>
      <p:ext uri="{BB962C8B-B14F-4D97-AF65-F5344CB8AC3E}">
        <p14:creationId xmlns:p14="http://schemas.microsoft.com/office/powerpoint/2010/main" val="1960360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fr-FR" smtClean="0"/>
              <a:t>Projet pilote «relais à l’information» – AG DSI – 4.6.2025</a:t>
            </a:r>
            <a:endParaRPr/>
          </a:p>
        </p:txBody>
      </p:sp>
      <p:pic>
        <p:nvPicPr>
          <p:cNvPr id="4" name="Grafik 3"/>
          <p:cNvPicPr>
            <a:picLocks noChangeAspect="1"/>
          </p:cNvPicPr>
          <p:nvPr/>
        </p:nvPicPr>
        <p:blipFill>
          <a:blip r:embed="rId2"/>
          <a:stretch>
            <a:fillRect/>
          </a:stretch>
        </p:blipFill>
        <p:spPr>
          <a:xfrm>
            <a:off x="1630018" y="711321"/>
            <a:ext cx="4369385" cy="5413942"/>
          </a:xfrm>
          <a:prstGeom prst="rect">
            <a:avLst/>
          </a:prstGeom>
          <a:ln>
            <a:noFill/>
          </a:ln>
          <a:effectLst>
            <a:outerShdw blurRad="292100" dist="139700" dir="2700000" algn="tl" rotWithShape="0">
              <a:srgbClr val="333333">
                <a:alpha val="65000"/>
              </a:srgbClr>
            </a:outerShdw>
          </a:effectLst>
        </p:spPr>
      </p:pic>
      <p:pic>
        <p:nvPicPr>
          <p:cNvPr id="5" name="Grafik 4"/>
          <p:cNvPicPr>
            <a:picLocks noChangeAspect="1"/>
          </p:cNvPicPr>
          <p:nvPr/>
        </p:nvPicPr>
        <p:blipFill>
          <a:blip r:embed="rId3"/>
          <a:stretch>
            <a:fillRect/>
          </a:stretch>
        </p:blipFill>
        <p:spPr>
          <a:xfrm>
            <a:off x="7221227" y="385168"/>
            <a:ext cx="4548165" cy="6508832"/>
          </a:xfrm>
          <a:prstGeom prst="rect">
            <a:avLst/>
          </a:prstGeom>
        </p:spPr>
      </p:pic>
    </p:spTree>
    <p:extLst>
      <p:ext uri="{BB962C8B-B14F-4D97-AF65-F5344CB8AC3E}">
        <p14:creationId xmlns:p14="http://schemas.microsoft.com/office/powerpoint/2010/main" val="1886854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dirty="0" err="1"/>
              <a:t>Jalons</a:t>
            </a:r>
            <a:r>
              <a:rPr dirty="0"/>
              <a:t> / </a:t>
            </a:r>
            <a:r>
              <a:rPr dirty="0" err="1"/>
              <a:t>Chiffres</a:t>
            </a:r>
            <a:endParaRPr dirty="0"/>
          </a:p>
        </p:txBody>
      </p:sp>
      <p:sp>
        <p:nvSpPr>
          <p:cNvPr id="4" name="Espace réservé du texte 3"/>
          <p:cNvSpPr>
            <a:spLocks noGrp="1"/>
          </p:cNvSpPr>
          <p:nvPr>
            <p:ph type="body" sz="half" idx="2"/>
          </p:nvPr>
        </p:nvSpPr>
        <p:spPr>
          <a:xfrm>
            <a:off x="576001" y="1054800"/>
            <a:ext cx="11470225" cy="5505026"/>
          </a:xfrm>
        </p:spPr>
        <p:txBody>
          <a:bodyPr/>
          <a:lstStyle/>
          <a:p>
            <a:pPr marL="0" indent="0">
              <a:buNone/>
              <a:defRPr b="1">
                <a:latin typeface="Fira Sans ExtraBold" panose="020B0903050000020004" pitchFamily="34" charset="0"/>
                <a:ea typeface="Fira Sans ExtraBold" panose="020B0903050000020004" pitchFamily="34" charset="0"/>
              </a:defRPr>
            </a:pPr>
            <a:r>
              <a:rPr dirty="0" err="1"/>
              <a:t>Coopération</a:t>
            </a:r>
            <a:r>
              <a:rPr dirty="0"/>
              <a:t> Structures </a:t>
            </a:r>
            <a:r>
              <a:rPr lang="de-CH" dirty="0" err="1" smtClean="0"/>
              <a:t>ordinaires</a:t>
            </a:r>
            <a:r>
              <a:rPr dirty="0" smtClean="0"/>
              <a:t>:</a:t>
            </a:r>
            <a:endParaRPr dirty="0"/>
          </a:p>
          <a:p>
            <a:pPr marL="457200" indent="-457200">
              <a:lnSpc>
                <a:spcPct val="150000"/>
              </a:lnSpc>
              <a:buFont typeface="+mj-lt"/>
              <a:buAutoNum type="arabicPeriod"/>
              <a:defRPr sz="1600"/>
            </a:pPr>
            <a:r>
              <a:rPr dirty="0" err="1">
                <a:latin typeface="Fira Sans ExtraBold" panose="020B0903050000020004" pitchFamily="34" charset="0"/>
                <a:ea typeface="Fira Sans ExtraBold" panose="020B0903050000020004" pitchFamily="34" charset="0"/>
              </a:rPr>
              <a:t>Département</a:t>
            </a:r>
            <a:r>
              <a:rPr dirty="0">
                <a:latin typeface="Fira Sans ExtraBold" panose="020B0903050000020004" pitchFamily="34" charset="0"/>
                <a:ea typeface="Fira Sans ExtraBold" panose="020B0903050000020004" pitchFamily="34" charset="0"/>
              </a:rPr>
              <a:t> des affaires </a:t>
            </a:r>
            <a:r>
              <a:rPr dirty="0" err="1">
                <a:latin typeface="Fira Sans ExtraBold" panose="020B0903050000020004" pitchFamily="34" charset="0"/>
                <a:ea typeface="Fira Sans ExtraBold" panose="020B0903050000020004" pitchFamily="34" charset="0"/>
              </a:rPr>
              <a:t>sociales</a:t>
            </a:r>
            <a:r>
              <a:rPr dirty="0">
                <a:latin typeface="Fira Sans ExtraBold" panose="020B0903050000020004" pitchFamily="34" charset="0"/>
                <a:ea typeface="Fira Sans ExtraBold" panose="020B0903050000020004" pitchFamily="34" charset="0"/>
              </a:rPr>
              <a:t>: </a:t>
            </a:r>
            <a:r>
              <a:rPr dirty="0"/>
              <a:t>à </a:t>
            </a:r>
            <a:r>
              <a:rPr dirty="0" err="1"/>
              <a:t>partir</a:t>
            </a:r>
            <a:r>
              <a:rPr dirty="0"/>
              <a:t> de </a:t>
            </a:r>
            <a:r>
              <a:rPr dirty="0" err="1"/>
              <a:t>novembre</a:t>
            </a:r>
            <a:r>
              <a:rPr dirty="0"/>
              <a:t> 2024</a:t>
            </a:r>
          </a:p>
          <a:p>
            <a:pPr lvl="1" indent="-342900">
              <a:lnSpc>
                <a:spcPct val="150000"/>
              </a:lnSpc>
              <a:defRPr sz="1600"/>
            </a:pPr>
            <a:r>
              <a:rPr dirty="0"/>
              <a:t>Info à </a:t>
            </a:r>
            <a:r>
              <a:rPr lang="de-CH" dirty="0" smtClean="0"/>
              <a:t>responsables de </a:t>
            </a:r>
            <a:r>
              <a:rPr lang="de-CH" dirty="0" err="1" smtClean="0"/>
              <a:t>secteurs</a:t>
            </a:r>
            <a:endParaRPr dirty="0"/>
          </a:p>
          <a:p>
            <a:pPr lvl="1" indent="-342900">
              <a:lnSpc>
                <a:spcPct val="150000"/>
              </a:lnSpc>
              <a:defRPr sz="1600"/>
            </a:pPr>
            <a:r>
              <a:rPr dirty="0" err="1"/>
              <a:t>Groupe</a:t>
            </a:r>
            <a:r>
              <a:rPr dirty="0"/>
              <a:t> de travail avec six </a:t>
            </a:r>
            <a:r>
              <a:rPr lang="de-CH" dirty="0"/>
              <a:t>A</a:t>
            </a:r>
            <a:r>
              <a:rPr lang="de-CH" dirty="0" smtClean="0"/>
              <a:t>S</a:t>
            </a:r>
            <a:r>
              <a:rPr dirty="0" smtClean="0"/>
              <a:t> </a:t>
            </a:r>
            <a:r>
              <a:rPr dirty="0"/>
              <a:t>(Intake I, B1-4, </a:t>
            </a:r>
            <a:r>
              <a:rPr lang="de-CH" dirty="0" smtClean="0"/>
              <a:t>SSIP</a:t>
            </a:r>
            <a:r>
              <a:rPr dirty="0" smtClean="0"/>
              <a:t>)</a:t>
            </a:r>
            <a:endParaRPr dirty="0"/>
          </a:p>
          <a:p>
            <a:pPr lvl="1" indent="-342900">
              <a:lnSpc>
                <a:spcPct val="150000"/>
              </a:lnSpc>
              <a:defRPr sz="1600"/>
            </a:pPr>
            <a:r>
              <a:rPr dirty="0"/>
              <a:t>21 inscriptions</a:t>
            </a:r>
          </a:p>
          <a:p>
            <a:pPr lvl="1" indent="-342900">
              <a:lnSpc>
                <a:spcPct val="150000"/>
              </a:lnSpc>
              <a:defRPr sz="1600"/>
            </a:pPr>
            <a:r>
              <a:rPr dirty="0"/>
              <a:t>10 </a:t>
            </a:r>
            <a:r>
              <a:rPr lang="de-CH" dirty="0" err="1" smtClean="0"/>
              <a:t>matchings</a:t>
            </a:r>
            <a:r>
              <a:rPr dirty="0" smtClean="0"/>
              <a:t> </a:t>
            </a:r>
            <a:r>
              <a:rPr dirty="0"/>
              <a:t>/ 4 </a:t>
            </a:r>
            <a:r>
              <a:rPr dirty="0" err="1"/>
              <a:t>ouvertes</a:t>
            </a:r>
            <a:r>
              <a:rPr dirty="0"/>
              <a:t> (langue </a:t>
            </a:r>
            <a:r>
              <a:rPr dirty="0" err="1"/>
              <a:t>manquante</a:t>
            </a:r>
            <a:r>
              <a:rPr dirty="0"/>
              <a:t>) / 3 </a:t>
            </a:r>
            <a:r>
              <a:rPr lang="de-CH" dirty="0" err="1" smtClean="0"/>
              <a:t>rejets</a:t>
            </a:r>
            <a:r>
              <a:rPr dirty="0" smtClean="0"/>
              <a:t> </a:t>
            </a:r>
            <a:r>
              <a:rPr dirty="0"/>
              <a:t>(1 INT) / 4 </a:t>
            </a:r>
            <a:r>
              <a:rPr dirty="0" err="1"/>
              <a:t>en</a:t>
            </a:r>
            <a:r>
              <a:rPr dirty="0"/>
              <a:t> </a:t>
            </a:r>
            <a:r>
              <a:rPr dirty="0" err="1"/>
              <a:t>cours</a:t>
            </a:r>
            <a:endParaRPr dirty="0"/>
          </a:p>
          <a:p>
            <a:pPr marL="457200" indent="-457200">
              <a:lnSpc>
                <a:spcPct val="150000"/>
              </a:lnSpc>
              <a:buFont typeface="+mj-lt"/>
              <a:buAutoNum type="arabicPeriod"/>
              <a:defRPr sz="1600"/>
            </a:pPr>
            <a:r>
              <a:rPr dirty="0" err="1">
                <a:latin typeface="Fira Sans ExtraBold" panose="020B0903050000020004" pitchFamily="34" charset="0"/>
                <a:ea typeface="Fira Sans ExtraBold" panose="020B0903050000020004" pitchFamily="34" charset="0"/>
              </a:rPr>
              <a:t>Département</a:t>
            </a:r>
            <a:r>
              <a:rPr dirty="0">
                <a:latin typeface="Fira Sans ExtraBold" panose="020B0903050000020004" pitchFamily="34" charset="0"/>
                <a:ea typeface="Fira Sans ExtraBold" panose="020B0903050000020004" pitchFamily="34" charset="0"/>
              </a:rPr>
              <a:t> des </a:t>
            </a:r>
            <a:r>
              <a:rPr dirty="0" err="1">
                <a:latin typeface="Fira Sans ExtraBold" panose="020B0903050000020004" pitchFamily="34" charset="0"/>
                <a:ea typeface="Fira Sans ExtraBold" panose="020B0903050000020004" pitchFamily="34" charset="0"/>
              </a:rPr>
              <a:t>écoles</a:t>
            </a:r>
            <a:r>
              <a:rPr dirty="0">
                <a:latin typeface="Fira Sans ExtraBold" panose="020B0903050000020004" pitchFamily="34" charset="0"/>
                <a:ea typeface="Fira Sans ExtraBold" panose="020B0903050000020004" pitchFamily="34" charset="0"/>
              </a:rPr>
              <a:t>: </a:t>
            </a:r>
            <a:r>
              <a:rPr dirty="0"/>
              <a:t>à </a:t>
            </a:r>
            <a:r>
              <a:rPr dirty="0" err="1"/>
              <a:t>partir</a:t>
            </a:r>
            <a:r>
              <a:rPr dirty="0"/>
              <a:t> de </a:t>
            </a:r>
            <a:r>
              <a:rPr dirty="0" err="1"/>
              <a:t>décembre</a:t>
            </a:r>
            <a:r>
              <a:rPr dirty="0"/>
              <a:t> 2024</a:t>
            </a:r>
          </a:p>
          <a:p>
            <a:pPr lvl="2" indent="-342900">
              <a:lnSpc>
                <a:spcPct val="150000"/>
              </a:lnSpc>
              <a:defRPr sz="1600"/>
            </a:pPr>
            <a:r>
              <a:rPr dirty="0"/>
              <a:t>Six </a:t>
            </a:r>
            <a:r>
              <a:rPr dirty="0" err="1"/>
              <a:t>unités</a:t>
            </a:r>
            <a:r>
              <a:rPr dirty="0"/>
              <a:t> </a:t>
            </a:r>
            <a:r>
              <a:rPr dirty="0" err="1"/>
              <a:t>scolaires</a:t>
            </a:r>
            <a:r>
              <a:rPr dirty="0"/>
              <a:t> </a:t>
            </a:r>
            <a:r>
              <a:rPr dirty="0" err="1"/>
              <a:t>dans</a:t>
            </a:r>
            <a:r>
              <a:rPr dirty="0"/>
              <a:t> le cadre du </a:t>
            </a:r>
            <a:r>
              <a:rPr dirty="0" err="1"/>
              <a:t>projet</a:t>
            </a:r>
            <a:r>
              <a:rPr dirty="0"/>
              <a:t> </a:t>
            </a:r>
            <a:r>
              <a:rPr dirty="0" err="1"/>
              <a:t>pilote</a:t>
            </a:r>
            <a:r>
              <a:rPr dirty="0"/>
              <a:t>  </a:t>
            </a:r>
            <a:endParaRPr sz="1600" dirty="0"/>
          </a:p>
          <a:p>
            <a:pPr lvl="3" indent="-342900">
              <a:lnSpc>
                <a:spcPct val="150000"/>
              </a:lnSpc>
            </a:pPr>
            <a:r>
              <a:rPr dirty="0"/>
              <a:t>2 structures </a:t>
            </a:r>
            <a:r>
              <a:rPr lang="de-CH" dirty="0" err="1" smtClean="0"/>
              <a:t>d’accueil</a:t>
            </a:r>
            <a:r>
              <a:rPr dirty="0" smtClean="0"/>
              <a:t>, </a:t>
            </a:r>
            <a:r>
              <a:rPr dirty="0"/>
              <a:t>2 </a:t>
            </a:r>
            <a:r>
              <a:rPr lang="de-CH" dirty="0" err="1" smtClean="0"/>
              <a:t>primaires</a:t>
            </a:r>
            <a:r>
              <a:rPr lang="de-CH" dirty="0" smtClean="0"/>
              <a:t>, 2 </a:t>
            </a:r>
            <a:r>
              <a:rPr lang="de-CH" dirty="0" err="1" smtClean="0"/>
              <a:t>secondaires</a:t>
            </a:r>
            <a:endParaRPr dirty="0"/>
          </a:p>
          <a:p>
            <a:pPr lvl="3" indent="-342900">
              <a:lnSpc>
                <a:spcPct val="150000"/>
              </a:lnSpc>
            </a:pPr>
            <a:r>
              <a:rPr dirty="0"/>
              <a:t>3 </a:t>
            </a:r>
            <a:r>
              <a:rPr lang="de-CH" dirty="0" smtClean="0"/>
              <a:t>de</a:t>
            </a:r>
            <a:r>
              <a:rPr dirty="0" smtClean="0"/>
              <a:t> </a:t>
            </a:r>
            <a:r>
              <a:rPr dirty="0"/>
              <a:t>/ 3 </a:t>
            </a:r>
            <a:r>
              <a:rPr dirty="0" err="1"/>
              <a:t>fr</a:t>
            </a:r>
            <a:r>
              <a:rPr dirty="0"/>
              <a:t>,  </a:t>
            </a:r>
          </a:p>
          <a:p>
            <a:pPr lvl="2" indent="-342900">
              <a:lnSpc>
                <a:spcPct val="150000"/>
              </a:lnSpc>
              <a:defRPr sz="1600"/>
            </a:pPr>
            <a:r>
              <a:rPr dirty="0"/>
              <a:t>34 Inscriptions</a:t>
            </a:r>
          </a:p>
          <a:p>
            <a:pPr lvl="2" indent="-342900">
              <a:lnSpc>
                <a:spcPct val="150000"/>
              </a:lnSpc>
              <a:defRPr sz="1600"/>
            </a:pPr>
            <a:r>
              <a:rPr dirty="0"/>
              <a:t>20 </a:t>
            </a:r>
            <a:r>
              <a:rPr lang="de-CH" dirty="0" err="1" smtClean="0"/>
              <a:t>matchings</a:t>
            </a:r>
            <a:r>
              <a:rPr dirty="0" smtClean="0"/>
              <a:t> </a:t>
            </a:r>
            <a:r>
              <a:rPr dirty="0"/>
              <a:t>/ 2 </a:t>
            </a:r>
            <a:r>
              <a:rPr dirty="0" err="1"/>
              <a:t>ouvertes</a:t>
            </a:r>
            <a:r>
              <a:rPr dirty="0"/>
              <a:t> (langue) / 3 </a:t>
            </a:r>
            <a:r>
              <a:rPr dirty="0" err="1"/>
              <a:t>rejets</a:t>
            </a:r>
            <a:r>
              <a:rPr dirty="0"/>
              <a:t> / 9 </a:t>
            </a:r>
            <a:r>
              <a:rPr dirty="0" err="1"/>
              <a:t>en</a:t>
            </a:r>
            <a:r>
              <a:rPr dirty="0"/>
              <a:t> </a:t>
            </a:r>
            <a:r>
              <a:rPr dirty="0" err="1"/>
              <a:t>cours</a:t>
            </a:r>
            <a:endParaRPr dirty="0"/>
          </a:p>
          <a:p>
            <a:pPr lvl="1" indent="-342900">
              <a:lnSpc>
                <a:spcPct val="150000"/>
              </a:lnSpc>
              <a:defRPr sz="1600"/>
            </a:pPr>
            <a:r>
              <a:rPr dirty="0"/>
              <a:t>15 </a:t>
            </a:r>
            <a:r>
              <a:rPr lang="de-CH" dirty="0" err="1" smtClean="0"/>
              <a:t>Personnes</a:t>
            </a:r>
            <a:r>
              <a:rPr lang="de-CH" dirty="0" smtClean="0"/>
              <a:t> </a:t>
            </a:r>
            <a:r>
              <a:rPr lang="de-CH" dirty="0" err="1" smtClean="0"/>
              <a:t>relais</a:t>
            </a:r>
            <a:r>
              <a:rPr dirty="0" smtClean="0"/>
              <a:t>  </a:t>
            </a:r>
            <a:endParaRPr dirty="0"/>
          </a:p>
          <a:p>
            <a:pPr lvl="1" indent="-342900">
              <a:lnSpc>
                <a:spcPct val="150000"/>
              </a:lnSpc>
              <a:defRPr sz="1600"/>
            </a:pPr>
            <a:r>
              <a:rPr dirty="0"/>
              <a:t>20 </a:t>
            </a:r>
            <a:r>
              <a:rPr dirty="0" err="1"/>
              <a:t>langues</a:t>
            </a:r>
            <a:endParaRPr sz="1600" dirty="0"/>
          </a:p>
        </p:txBody>
      </p:sp>
      <p:sp>
        <p:nvSpPr>
          <p:cNvPr id="3" name="Fußzeilenplatzhalter 2"/>
          <p:cNvSpPr>
            <a:spLocks noGrp="1"/>
          </p:cNvSpPr>
          <p:nvPr>
            <p:ph type="ftr" sz="quarter" idx="3"/>
          </p:nvPr>
        </p:nvSpPr>
        <p:spPr/>
        <p:txBody>
          <a:bodyPr/>
          <a:lstStyle/>
          <a:p>
            <a:r>
              <a:rPr lang="fr-FR" smtClean="0"/>
              <a:t>Projet pilote «relais à l’information» – AG DSI – 4.6.2025</a:t>
            </a:r>
            <a:endParaRPr/>
          </a:p>
        </p:txBody>
      </p:sp>
    </p:spTree>
    <p:extLst>
      <p:ext uri="{BB962C8B-B14F-4D97-AF65-F5344CB8AC3E}">
        <p14:creationId xmlns:p14="http://schemas.microsoft.com/office/powerpoint/2010/main" val="4230800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a:xfrm>
            <a:off x="3071191" y="3327772"/>
            <a:ext cx="6540301" cy="2823525"/>
          </a:xfrm>
        </p:spPr>
        <p:txBody>
          <a:bodyPr/>
          <a:lstStyle/>
          <a:p>
            <a:pPr algn="ctr"/>
            <a:r>
              <a:rPr dirty="0"/>
              <a:t>Questions, </a:t>
            </a:r>
            <a:r>
              <a:rPr dirty="0" err="1"/>
              <a:t>commentaires</a:t>
            </a:r>
            <a:r>
              <a:rPr dirty="0"/>
              <a:t>, </a:t>
            </a:r>
            <a:r>
              <a:rPr dirty="0" err="1"/>
              <a:t>idées</a:t>
            </a:r>
            <a:r>
              <a:rPr dirty="0"/>
              <a:t> à:</a:t>
            </a:r>
          </a:p>
          <a:p>
            <a:pPr algn="ctr"/>
            <a:r>
              <a:rPr b="1" u="sng" dirty="0" smtClean="0">
                <a:solidFill>
                  <a:schemeClr val="accent2">
                    <a:lumMod val="75000"/>
                  </a:schemeClr>
                </a:solidFill>
              </a:rPr>
              <a:t>integration@biel-bienne.ch</a:t>
            </a:r>
            <a:endParaRPr b="1" u="sng" dirty="0">
              <a:solidFill>
                <a:schemeClr val="accent2">
                  <a:lumMod val="75000"/>
                </a:schemeClr>
              </a:solidFill>
            </a:endParaRPr>
          </a:p>
        </p:txBody>
      </p:sp>
      <p:sp>
        <p:nvSpPr>
          <p:cNvPr id="5" name="Titel 4"/>
          <p:cNvSpPr>
            <a:spLocks noGrp="1"/>
          </p:cNvSpPr>
          <p:nvPr>
            <p:ph type="title"/>
          </p:nvPr>
        </p:nvSpPr>
        <p:spPr>
          <a:xfrm>
            <a:off x="2138100" y="1625682"/>
            <a:ext cx="8644199" cy="680400"/>
          </a:xfrm>
        </p:spPr>
        <p:txBody>
          <a:bodyPr/>
          <a:lstStyle/>
          <a:p>
            <a:r>
              <a:t>Nous vous remercions de votre attention!</a:t>
            </a:r>
          </a:p>
        </p:txBody>
      </p:sp>
      <p:sp>
        <p:nvSpPr>
          <p:cNvPr id="2" name="Fußzeilenplatzhalter 1"/>
          <p:cNvSpPr>
            <a:spLocks noGrp="1"/>
          </p:cNvSpPr>
          <p:nvPr>
            <p:ph type="ftr" sz="quarter" idx="3"/>
          </p:nvPr>
        </p:nvSpPr>
        <p:spPr/>
        <p:txBody>
          <a:bodyPr/>
          <a:lstStyle/>
          <a:p>
            <a:r>
              <a:rPr lang="fr-FR" smtClean="0"/>
              <a:t>Projet pilote «relais à l’information» – AG DSI – 4.6.2025</a:t>
            </a:r>
            <a:endParaRPr/>
          </a:p>
        </p:txBody>
      </p:sp>
    </p:spTree>
    <p:extLst>
      <p:ext uri="{BB962C8B-B14F-4D97-AF65-F5344CB8AC3E}">
        <p14:creationId xmlns:p14="http://schemas.microsoft.com/office/powerpoint/2010/main" val="1526865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Organisation de la Ville de Bienne: la Mairie, la Direction des finances, la Direction de l’action sociale et de la sécurité, la Direction de la formation, de la culture et du sport et la Direction des travaux publics, de l’énergie et de l’environnement dépendent du Conseil municipal."/>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80374" y="1273094"/>
            <a:ext cx="9953626" cy="540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t>Organigramme Ville de Bienne</a:t>
            </a:r>
            <a:endParaRPr b="1"/>
          </a:p>
        </p:txBody>
      </p:sp>
      <p:sp>
        <p:nvSpPr>
          <p:cNvPr id="9" name="Rahmen 8"/>
          <p:cNvSpPr/>
          <p:nvPr/>
        </p:nvSpPr>
        <p:spPr>
          <a:xfrm>
            <a:off x="5598367" y="4572000"/>
            <a:ext cx="1576874" cy="354563"/>
          </a:xfrm>
          <a:prstGeom prst="fram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a:solidFill>
                <a:schemeClr val="tx1"/>
              </a:solidFill>
            </a:endParaRPr>
          </a:p>
        </p:txBody>
      </p:sp>
      <p:cxnSp>
        <p:nvCxnSpPr>
          <p:cNvPr id="11" name="Gerader Verbinder 10"/>
          <p:cNvCxnSpPr/>
          <p:nvPr/>
        </p:nvCxnSpPr>
        <p:spPr>
          <a:xfrm>
            <a:off x="7175241" y="4049486"/>
            <a:ext cx="0" cy="522514"/>
          </a:xfrm>
          <a:prstGeom prst="line">
            <a:avLst/>
          </a:prstGeom>
          <a:ln w="38100">
            <a:solidFill>
              <a:schemeClr val="accent3">
                <a:lumMod val="60000"/>
                <a:lumOff val="40000"/>
                <a:alpha val="65000"/>
              </a:schemeClr>
            </a:solidFill>
          </a:ln>
        </p:spPr>
        <p:style>
          <a:lnRef idx="1">
            <a:schemeClr val="accent1"/>
          </a:lnRef>
          <a:fillRef idx="0">
            <a:schemeClr val="accent1"/>
          </a:fillRef>
          <a:effectRef idx="0">
            <a:schemeClr val="accent1"/>
          </a:effectRef>
          <a:fontRef idx="minor">
            <a:schemeClr val="tx1"/>
          </a:fontRef>
        </p:style>
      </p:cxnSp>
      <p:sp>
        <p:nvSpPr>
          <p:cNvPr id="5" name="Abgerundetes Rechteck 4"/>
          <p:cNvSpPr/>
          <p:nvPr/>
        </p:nvSpPr>
        <p:spPr>
          <a:xfrm>
            <a:off x="7504044" y="5178286"/>
            <a:ext cx="1560444" cy="387627"/>
          </a:xfrm>
          <a:prstGeom prst="roundRect">
            <a:avLst/>
          </a:prstGeom>
          <a:noFill/>
        </p:spPr>
        <p:style>
          <a:lnRef idx="2">
            <a:schemeClr val="accent1"/>
          </a:lnRef>
          <a:fillRef idx="1">
            <a:schemeClr val="lt1"/>
          </a:fillRef>
          <a:effectRef idx="0">
            <a:schemeClr val="accent1"/>
          </a:effectRef>
          <a:fontRef idx="minor">
            <a:schemeClr val="dk1"/>
          </a:fontRef>
        </p:style>
        <p:txBody>
          <a:bodyPr anchor="ctr"/>
          <a:lstStyle/>
          <a:p>
            <a:pPr algn="ctr"/>
            <a:endParaRPr/>
          </a:p>
        </p:txBody>
      </p:sp>
      <p:sp>
        <p:nvSpPr>
          <p:cNvPr id="12" name="Abgerundetes Rechteck 11"/>
          <p:cNvSpPr/>
          <p:nvPr/>
        </p:nvSpPr>
        <p:spPr>
          <a:xfrm>
            <a:off x="5598366" y="4860233"/>
            <a:ext cx="1560444" cy="387627"/>
          </a:xfrm>
          <a:prstGeom prst="roundRect">
            <a:avLst/>
          </a:prstGeom>
          <a:noFill/>
        </p:spPr>
        <p:style>
          <a:lnRef idx="2">
            <a:schemeClr val="accent1"/>
          </a:lnRef>
          <a:fillRef idx="1">
            <a:schemeClr val="lt1"/>
          </a:fillRef>
          <a:effectRef idx="0">
            <a:schemeClr val="accent1"/>
          </a:effectRef>
          <a:fontRef idx="minor">
            <a:schemeClr val="dk1"/>
          </a:fontRef>
        </p:style>
        <p:txBody>
          <a:bodyPr anchor="ctr"/>
          <a:lstStyle/>
          <a:p>
            <a:pPr algn="ctr"/>
            <a:endParaRPr/>
          </a:p>
        </p:txBody>
      </p:sp>
      <p:sp>
        <p:nvSpPr>
          <p:cNvPr id="6" name="Fußzeilenplatzhalter 5"/>
          <p:cNvSpPr>
            <a:spLocks noGrp="1"/>
          </p:cNvSpPr>
          <p:nvPr>
            <p:ph type="ftr" sz="quarter" idx="11"/>
          </p:nvPr>
        </p:nvSpPr>
        <p:spPr/>
        <p:txBody>
          <a:bodyPr/>
          <a:lstStyle/>
          <a:p>
            <a:r>
              <a:rPr lang="fr-FR" smtClean="0"/>
              <a:t>Projet pilote «relais à l’information» – AG DSI – 4.6.2025</a:t>
            </a:r>
            <a:endParaRPr/>
          </a:p>
        </p:txBody>
      </p:sp>
    </p:spTree>
    <p:extLst>
      <p:ext uri="{BB962C8B-B14F-4D97-AF65-F5344CB8AC3E}">
        <p14:creationId xmlns:p14="http://schemas.microsoft.com/office/powerpoint/2010/main" val="1072791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ea typeface="Fira Sans ExtraBold" panose="020B0903050000020004" pitchFamily="34" charset="0"/>
              </a:defRPr>
            </a:pPr>
            <a:r>
              <a:rPr dirty="0" err="1"/>
              <a:t>Équipe</a:t>
            </a:r>
            <a:r>
              <a:rPr dirty="0"/>
              <a:t> </a:t>
            </a:r>
            <a:r>
              <a:rPr lang="de-CH" dirty="0" smtClean="0"/>
              <a:t>du </a:t>
            </a:r>
            <a:r>
              <a:rPr dirty="0" smtClean="0"/>
              <a:t>Service </a:t>
            </a:r>
            <a:r>
              <a:rPr dirty="0" err="1"/>
              <a:t>spécialisé</a:t>
            </a:r>
            <a:r>
              <a:rPr dirty="0"/>
              <a:t> de </a:t>
            </a:r>
            <a:r>
              <a:rPr dirty="0" err="1"/>
              <a:t>l’intégration</a:t>
            </a:r>
            <a:endParaRPr b="1" dirty="0">
              <a:ea typeface="Fira Sans ExtraBold" panose="020B0903050000020004" pitchFamily="34" charset="0"/>
            </a:endParaRP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2790353525"/>
              </p:ext>
            </p:extLst>
          </p:nvPr>
        </p:nvGraphicFramePr>
        <p:xfrm>
          <a:off x="1110979" y="2038939"/>
          <a:ext cx="10190059" cy="4825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fik 7"/>
          <p:cNvPicPr>
            <a:picLocks noChangeAspect="1"/>
          </p:cNvPicPr>
          <p:nvPr/>
        </p:nvPicPr>
        <p:blipFill>
          <a:blip r:embed="rId8"/>
          <a:stretch>
            <a:fillRect/>
          </a:stretch>
        </p:blipFill>
        <p:spPr>
          <a:xfrm>
            <a:off x="10172791" y="1895748"/>
            <a:ext cx="1128248" cy="1128248"/>
          </a:xfrm>
          <a:prstGeom prst="rect">
            <a:avLst/>
          </a:prstGeom>
        </p:spPr>
      </p:pic>
      <p:pic>
        <p:nvPicPr>
          <p:cNvPr id="12" name="Grafik 11"/>
          <p:cNvPicPr>
            <a:picLocks noChangeAspect="1"/>
          </p:cNvPicPr>
          <p:nvPr/>
        </p:nvPicPr>
        <p:blipFill rotWithShape="1">
          <a:blip r:embed="rId9"/>
          <a:srcRect l="8641" t="20740" r="74252" b="20920"/>
          <a:stretch/>
        </p:blipFill>
        <p:spPr>
          <a:xfrm>
            <a:off x="4163889" y="1865205"/>
            <a:ext cx="559643" cy="820167"/>
          </a:xfrm>
          <a:prstGeom prst="rect">
            <a:avLst/>
          </a:prstGeom>
        </p:spPr>
      </p:pic>
      <p:sp>
        <p:nvSpPr>
          <p:cNvPr id="3" name="Diagonal liegende Ecken des Rechtecks abrunden 2"/>
          <p:cNvSpPr/>
          <p:nvPr/>
        </p:nvSpPr>
        <p:spPr>
          <a:xfrm>
            <a:off x="8097483" y="1895748"/>
            <a:ext cx="3011228" cy="5112230"/>
          </a:xfrm>
          <a:prstGeom prst="round2DiagRect">
            <a:avLst/>
          </a:prstGeom>
          <a:noFill/>
        </p:spPr>
        <p:style>
          <a:lnRef idx="2">
            <a:schemeClr val="accent6"/>
          </a:lnRef>
          <a:fillRef idx="1">
            <a:schemeClr val="lt1"/>
          </a:fillRef>
          <a:effectRef idx="0">
            <a:schemeClr val="accent6"/>
          </a:effectRef>
          <a:fontRef idx="minor">
            <a:schemeClr val="dk1"/>
          </a:fontRef>
        </p:style>
        <p:txBody>
          <a:bodyPr anchor="ctr"/>
          <a:lstStyle/>
          <a:p>
            <a:pPr algn="ctr"/>
            <a:endParaRPr sz="2184">
              <a:latin typeface="Fira Sans ExtraLight" panose="020B0403050000020004" pitchFamily="34" charset="0"/>
              <a:ea typeface="Fira Sans ExtraLight" panose="020B0403050000020004" pitchFamily="34" charset="0"/>
            </a:endParaRPr>
          </a:p>
        </p:txBody>
      </p:sp>
      <p:sp>
        <p:nvSpPr>
          <p:cNvPr id="4" name="Textfeld 3"/>
          <p:cNvSpPr txBox="1"/>
          <p:nvPr/>
        </p:nvSpPr>
        <p:spPr>
          <a:xfrm>
            <a:off x="10687050" y="2972662"/>
            <a:ext cx="2541185" cy="3647152"/>
          </a:xfrm>
          <a:prstGeom prst="rect">
            <a:avLst/>
          </a:prstGeom>
          <a:noFill/>
        </p:spPr>
        <p:txBody>
          <a:bodyPr wrap="square">
            <a:spAutoFit/>
          </a:bodyPr>
          <a:lstStyle/>
          <a:p>
            <a:pPr>
              <a:defRPr sz="1650" b="1">
                <a:solidFill>
                  <a:schemeClr val="accent1">
                    <a:lumMod val="75000"/>
                  </a:schemeClr>
                </a:solidFill>
                <a:latin typeface="Fira Sans ExtraBold" panose="020B0903050000020004" pitchFamily="34" charset="0"/>
                <a:ea typeface="Fira Sans ExtraBold" panose="020B0903050000020004" pitchFamily="34" charset="0"/>
              </a:defRPr>
            </a:pPr>
            <a:r>
              <a:rPr dirty="0"/>
              <a:t>Vera Junker, 60%</a:t>
            </a:r>
            <a:endParaRPr sz="1650" b="1" dirty="0">
              <a:solidFill>
                <a:schemeClr val="accent1">
                  <a:lumMod val="75000"/>
                </a:schemeClr>
              </a:solidFill>
              <a:latin typeface="Fira Sans ExtraBold" panose="020B0903050000020004" pitchFamily="34" charset="0"/>
              <a:ea typeface="Fira Sans ExtraBold" panose="020B0903050000020004" pitchFamily="34" charset="0"/>
            </a:endParaRPr>
          </a:p>
          <a:p>
            <a:endParaRPr sz="1650" b="1" dirty="0">
              <a:solidFill>
                <a:schemeClr val="accent1">
                  <a:lumMod val="75000"/>
                </a:schemeClr>
              </a:solidFill>
              <a:latin typeface="Fira Sans ExtraBold" panose="020B0903050000020004" pitchFamily="34" charset="0"/>
              <a:ea typeface="Fira Sans ExtraBold" panose="020B0903050000020004" pitchFamily="34" charset="0"/>
            </a:endParaRPr>
          </a:p>
          <a:p>
            <a:endParaRPr sz="1650" b="1" dirty="0">
              <a:solidFill>
                <a:schemeClr val="accent1">
                  <a:lumMod val="75000"/>
                </a:schemeClr>
              </a:solidFill>
              <a:latin typeface="Fira Sans ExtraBold" panose="020B0903050000020004" pitchFamily="34" charset="0"/>
              <a:ea typeface="Fira Sans ExtraBold" panose="020B0903050000020004" pitchFamily="34" charset="0"/>
            </a:endParaRPr>
          </a:p>
          <a:p>
            <a:pPr>
              <a:defRPr sz="1650" b="1">
                <a:solidFill>
                  <a:schemeClr val="accent1">
                    <a:lumMod val="75000"/>
                  </a:schemeClr>
                </a:solidFill>
                <a:latin typeface="Fira Sans ExtraBold" panose="020B0903050000020004" pitchFamily="34" charset="0"/>
                <a:ea typeface="Fira Sans ExtraBold" panose="020B0903050000020004" pitchFamily="34" charset="0"/>
              </a:defRPr>
            </a:pPr>
            <a:r>
              <a:rPr dirty="0"/>
              <a:t>Shia Manh Ly, 40% Zeynep Bektas, 60%</a:t>
            </a:r>
            <a:endParaRPr sz="1650" b="1" dirty="0">
              <a:solidFill>
                <a:schemeClr val="accent1">
                  <a:lumMod val="75000"/>
                </a:schemeClr>
              </a:solidFill>
              <a:latin typeface="Fira Sans ExtraBold" panose="020B0903050000020004" pitchFamily="34" charset="0"/>
              <a:ea typeface="Fira Sans ExtraBold" panose="020B0903050000020004" pitchFamily="34" charset="0"/>
            </a:endParaRPr>
          </a:p>
          <a:p>
            <a:pPr>
              <a:defRPr sz="1650" b="1">
                <a:solidFill>
                  <a:schemeClr val="accent1">
                    <a:lumMod val="75000"/>
                  </a:schemeClr>
                </a:solidFill>
                <a:latin typeface="Fira Sans ExtraBold" panose="020B0903050000020004" pitchFamily="34" charset="0"/>
                <a:ea typeface="Fira Sans ExtraBold" panose="020B0903050000020004" pitchFamily="34" charset="0"/>
              </a:defRPr>
            </a:pPr>
            <a:r>
              <a:rPr dirty="0"/>
              <a:t>Paola Lüthi-Cavalli, 60%</a:t>
            </a:r>
            <a:endParaRPr sz="1650" b="1" dirty="0">
              <a:solidFill>
                <a:schemeClr val="accent1">
                  <a:lumMod val="75000"/>
                </a:schemeClr>
              </a:solidFill>
              <a:latin typeface="Fira Sans ExtraBold" panose="020B0903050000020004" pitchFamily="34" charset="0"/>
              <a:ea typeface="Fira Sans ExtraBold" panose="020B0903050000020004" pitchFamily="34" charset="0"/>
            </a:endParaRPr>
          </a:p>
          <a:p>
            <a:pPr>
              <a:defRPr sz="1650" b="1">
                <a:solidFill>
                  <a:schemeClr val="accent1">
                    <a:lumMod val="75000"/>
                  </a:schemeClr>
                </a:solidFill>
                <a:latin typeface="Fira Sans ExtraBold" panose="020B0903050000020004" pitchFamily="34" charset="0"/>
                <a:ea typeface="Fira Sans ExtraBold" panose="020B0903050000020004" pitchFamily="34" charset="0"/>
              </a:defRPr>
            </a:pPr>
            <a:r>
              <a:rPr dirty="0"/>
              <a:t>Layal Ismail, </a:t>
            </a:r>
            <a:r>
              <a:rPr lang="de-CH" dirty="0" smtClean="0"/>
              <a:t>5</a:t>
            </a:r>
            <a:r>
              <a:rPr dirty="0" smtClean="0"/>
              <a:t>0</a:t>
            </a:r>
            <a:r>
              <a:rPr dirty="0"/>
              <a:t>%</a:t>
            </a:r>
          </a:p>
          <a:p>
            <a:endParaRPr sz="1650" b="1" dirty="0">
              <a:solidFill>
                <a:schemeClr val="accent1">
                  <a:lumMod val="75000"/>
                </a:schemeClr>
              </a:solidFill>
              <a:latin typeface="Fira Sans ExtraBold" panose="020B0903050000020004" pitchFamily="34" charset="0"/>
              <a:ea typeface="Fira Sans ExtraBold" panose="020B0903050000020004" pitchFamily="34" charset="0"/>
            </a:endParaRPr>
          </a:p>
          <a:p>
            <a:endParaRPr sz="1650" b="1" dirty="0">
              <a:solidFill>
                <a:schemeClr val="accent1">
                  <a:lumMod val="75000"/>
                </a:schemeClr>
              </a:solidFill>
              <a:latin typeface="Fira Sans ExtraBold" panose="020B0903050000020004" pitchFamily="34" charset="0"/>
              <a:ea typeface="Fira Sans ExtraBold" panose="020B0903050000020004" pitchFamily="34" charset="0"/>
            </a:endParaRPr>
          </a:p>
          <a:p>
            <a:pPr>
              <a:defRPr sz="1650" b="1">
                <a:solidFill>
                  <a:schemeClr val="accent1">
                    <a:lumMod val="75000"/>
                  </a:schemeClr>
                </a:solidFill>
                <a:latin typeface="Fira Sans ExtraBold" panose="020B0903050000020004" pitchFamily="34" charset="0"/>
                <a:ea typeface="Fira Sans ExtraBold" panose="020B0903050000020004" pitchFamily="34" charset="0"/>
              </a:defRPr>
            </a:pPr>
            <a:r>
              <a:rPr dirty="0"/>
              <a:t>** (60%)</a:t>
            </a:r>
            <a:endParaRPr sz="1650" b="1" dirty="0">
              <a:solidFill>
                <a:schemeClr val="accent1">
                  <a:lumMod val="75000"/>
                </a:schemeClr>
              </a:solidFill>
              <a:latin typeface="Fira Sans ExtraBold" panose="020B0903050000020004" pitchFamily="34" charset="0"/>
              <a:ea typeface="Fira Sans ExtraBold" panose="020B0903050000020004" pitchFamily="34" charset="0"/>
            </a:endParaRPr>
          </a:p>
          <a:p>
            <a:endParaRPr sz="1650" b="1" dirty="0">
              <a:solidFill>
                <a:schemeClr val="accent1">
                  <a:lumMod val="75000"/>
                </a:schemeClr>
              </a:solidFill>
              <a:latin typeface="Fira Sans ExtraBold" panose="020B0903050000020004" pitchFamily="34" charset="0"/>
              <a:ea typeface="Fira Sans ExtraBold" panose="020B0903050000020004" pitchFamily="34" charset="0"/>
            </a:endParaRPr>
          </a:p>
          <a:p>
            <a:endParaRPr sz="1650" b="1" dirty="0">
              <a:solidFill>
                <a:schemeClr val="accent1">
                  <a:lumMod val="75000"/>
                </a:schemeClr>
              </a:solidFill>
              <a:latin typeface="Fira Sans ExtraBold" panose="020B0903050000020004" pitchFamily="34" charset="0"/>
              <a:ea typeface="Fira Sans ExtraBold" panose="020B0903050000020004" pitchFamily="34" charset="0"/>
            </a:endParaRPr>
          </a:p>
          <a:p>
            <a:pPr>
              <a:defRPr sz="1650" b="1">
                <a:solidFill>
                  <a:schemeClr val="accent1">
                    <a:lumMod val="75000"/>
                  </a:schemeClr>
                </a:solidFill>
                <a:latin typeface="Fira Sans ExtraBold" panose="020B0903050000020004" pitchFamily="34" charset="0"/>
                <a:ea typeface="Fira Sans ExtraBold" panose="020B0903050000020004" pitchFamily="34" charset="0"/>
              </a:defRPr>
            </a:pPr>
            <a:r>
              <a:rPr dirty="0"/>
              <a:t>** (60%)</a:t>
            </a:r>
            <a:endParaRPr sz="1650" b="1" dirty="0">
              <a:solidFill>
                <a:schemeClr val="accent1">
                  <a:lumMod val="75000"/>
                </a:schemeClr>
              </a:solidFill>
              <a:latin typeface="Fira Sans ExtraBold" panose="020B0903050000020004" pitchFamily="34" charset="0"/>
              <a:ea typeface="Fira Sans ExtraBold" panose="020B0903050000020004" pitchFamily="34" charset="0"/>
            </a:endParaRPr>
          </a:p>
          <a:p>
            <a:endParaRPr sz="1650" b="1" dirty="0">
              <a:solidFill>
                <a:schemeClr val="accent1">
                  <a:lumMod val="75000"/>
                </a:schemeClr>
              </a:solidFill>
              <a:latin typeface="Fira Sans ExtraLight" panose="020B0403050000020004" pitchFamily="34" charset="0"/>
              <a:ea typeface="Fira Sans ExtraLight" panose="020B0403050000020004" pitchFamily="34" charset="0"/>
            </a:endParaRPr>
          </a:p>
        </p:txBody>
      </p:sp>
      <p:sp>
        <p:nvSpPr>
          <p:cNvPr id="15" name="Textfeld 14"/>
          <p:cNvSpPr txBox="1"/>
          <p:nvPr/>
        </p:nvSpPr>
        <p:spPr>
          <a:xfrm>
            <a:off x="4871643" y="1612152"/>
            <a:ext cx="2473373" cy="353943"/>
          </a:xfrm>
          <a:prstGeom prst="rect">
            <a:avLst/>
          </a:prstGeom>
          <a:noFill/>
        </p:spPr>
        <p:txBody>
          <a:bodyPr wrap="square">
            <a:spAutoFit/>
          </a:bodyPr>
          <a:lstStyle/>
          <a:p>
            <a:pPr>
              <a:defRPr sz="1650" b="1">
                <a:solidFill>
                  <a:schemeClr val="accent1">
                    <a:lumMod val="75000"/>
                  </a:schemeClr>
                </a:solidFill>
                <a:latin typeface="Fira Sans ExtraBold" panose="020B0903050000020004" pitchFamily="34" charset="0"/>
                <a:ea typeface="Fira Sans ExtraBold" panose="020B0903050000020004" pitchFamily="34" charset="0"/>
              </a:defRPr>
            </a:pPr>
            <a:r>
              <a:t>Tamara-E. Iskra, 70%</a:t>
            </a:r>
            <a:endParaRPr sz="1650" b="1">
              <a:solidFill>
                <a:schemeClr val="accent1">
                  <a:lumMod val="75000"/>
                </a:schemeClr>
              </a:solidFill>
              <a:latin typeface="Fira Sans ExtraBold" panose="020B0903050000020004" pitchFamily="34" charset="0"/>
              <a:ea typeface="Fira Sans ExtraBold" panose="020B0903050000020004" pitchFamily="34" charset="0"/>
            </a:endParaRPr>
          </a:p>
        </p:txBody>
      </p:sp>
      <p:sp>
        <p:nvSpPr>
          <p:cNvPr id="16" name="Textfeld 15"/>
          <p:cNvSpPr txBox="1"/>
          <p:nvPr/>
        </p:nvSpPr>
        <p:spPr>
          <a:xfrm>
            <a:off x="2162175" y="3808081"/>
            <a:ext cx="1632248" cy="353943"/>
          </a:xfrm>
          <a:prstGeom prst="rect">
            <a:avLst/>
          </a:prstGeom>
          <a:noFill/>
        </p:spPr>
        <p:txBody>
          <a:bodyPr wrap="square">
            <a:spAutoFit/>
          </a:bodyPr>
          <a:lstStyle/>
          <a:p>
            <a:pPr>
              <a:defRPr sz="1650" b="1">
                <a:solidFill>
                  <a:schemeClr val="accent1">
                    <a:lumMod val="75000"/>
                  </a:schemeClr>
                </a:solidFill>
                <a:latin typeface="Fira Sans ExtraBold" panose="020B0903050000020004" pitchFamily="34" charset="0"/>
                <a:ea typeface="Fira Sans ExtraBold" panose="020B0903050000020004" pitchFamily="34" charset="0"/>
              </a:defRPr>
            </a:pPr>
            <a:r>
              <a:t>** (80-100%)</a:t>
            </a:r>
            <a:endParaRPr sz="1650">
              <a:solidFill>
                <a:schemeClr val="accent1">
                  <a:lumMod val="75000"/>
                </a:schemeClr>
              </a:solidFill>
              <a:latin typeface="Fira Sans ExtraBold" panose="020B0903050000020004" pitchFamily="34" charset="0"/>
              <a:ea typeface="Fira Sans ExtraBold" panose="020B0903050000020004" pitchFamily="34" charset="0"/>
            </a:endParaRPr>
          </a:p>
        </p:txBody>
      </p:sp>
      <p:sp>
        <p:nvSpPr>
          <p:cNvPr id="17" name="Textfeld 16"/>
          <p:cNvSpPr txBox="1"/>
          <p:nvPr/>
        </p:nvSpPr>
        <p:spPr>
          <a:xfrm>
            <a:off x="3684157" y="3787183"/>
            <a:ext cx="2310771" cy="353943"/>
          </a:xfrm>
          <a:prstGeom prst="rect">
            <a:avLst/>
          </a:prstGeom>
          <a:noFill/>
        </p:spPr>
        <p:txBody>
          <a:bodyPr wrap="square">
            <a:spAutoFit/>
          </a:bodyPr>
          <a:lstStyle>
            <a:lvl1pPr>
              <a:defRPr sz="1600" b="1">
                <a:solidFill>
                  <a:schemeClr val="bg1">
                    <a:lumMod val="50000"/>
                  </a:schemeClr>
                </a:solidFill>
              </a:defRPr>
            </a:lvl1pPr>
          </a:lstStyle>
          <a:p>
            <a:pPr>
              <a:defRPr sz="1650">
                <a:solidFill>
                  <a:schemeClr val="accent1">
                    <a:lumMod val="75000"/>
                  </a:schemeClr>
                </a:solidFill>
                <a:latin typeface="Fira Sans ExtraBold" panose="020B0903050000020004" pitchFamily="34" charset="0"/>
                <a:ea typeface="Fira Sans ExtraBold" panose="020B0903050000020004" pitchFamily="34" charset="0"/>
              </a:defRPr>
            </a:pPr>
            <a:r>
              <a:t>Fatima M’Rabet, 75%  </a:t>
            </a:r>
            <a:endParaRPr sz="1650">
              <a:solidFill>
                <a:schemeClr val="accent1">
                  <a:lumMod val="75000"/>
                </a:schemeClr>
              </a:solidFill>
              <a:latin typeface="Fira Sans ExtraBold" panose="020B0903050000020004" pitchFamily="34" charset="0"/>
              <a:ea typeface="Fira Sans ExtraBold" panose="020B0903050000020004" pitchFamily="34" charset="0"/>
            </a:endParaRPr>
          </a:p>
        </p:txBody>
      </p:sp>
      <p:sp>
        <p:nvSpPr>
          <p:cNvPr id="5" name="Textfeld 4"/>
          <p:cNvSpPr txBox="1"/>
          <p:nvPr/>
        </p:nvSpPr>
        <p:spPr>
          <a:xfrm>
            <a:off x="10687050" y="6754570"/>
            <a:ext cx="2106585" cy="278859"/>
          </a:xfrm>
          <a:prstGeom prst="rect">
            <a:avLst/>
          </a:prstGeom>
          <a:noFill/>
        </p:spPr>
        <p:txBody>
          <a:bodyPr wrap="square">
            <a:spAutoFit/>
          </a:bodyPr>
          <a:lstStyle/>
          <a:p>
            <a:pPr>
              <a:defRPr sz="1212" b="1" i="1">
                <a:solidFill>
                  <a:schemeClr val="accent1">
                    <a:lumMod val="75000"/>
                  </a:schemeClr>
                </a:solidFill>
                <a:latin typeface="Fira Sans ExtraLight" panose="020B0403050000020004" pitchFamily="34" charset="0"/>
                <a:ea typeface="Fira Sans ExtraLight" panose="020B0403050000020004" pitchFamily="34" charset="0"/>
              </a:defRPr>
            </a:pPr>
            <a:r>
              <a:t>** change régulièrement</a:t>
            </a:r>
            <a:endParaRPr sz="1212" b="1" i="1">
              <a:solidFill>
                <a:schemeClr val="accent1">
                  <a:lumMod val="75000"/>
                </a:schemeClr>
              </a:solidFill>
              <a:latin typeface="Fira Sans ExtraLight" panose="020B0403050000020004" pitchFamily="34" charset="0"/>
              <a:ea typeface="Fira Sans ExtraLight" panose="020B0403050000020004" pitchFamily="34" charset="0"/>
            </a:endParaRPr>
          </a:p>
        </p:txBody>
      </p:sp>
      <p:sp>
        <p:nvSpPr>
          <p:cNvPr id="13" name="Textfeld 12"/>
          <p:cNvSpPr txBox="1"/>
          <p:nvPr/>
        </p:nvSpPr>
        <p:spPr>
          <a:xfrm>
            <a:off x="5994927" y="3885025"/>
            <a:ext cx="3502979" cy="323165"/>
          </a:xfrm>
          <a:prstGeom prst="rect">
            <a:avLst/>
          </a:prstGeom>
          <a:noFill/>
        </p:spPr>
        <p:txBody>
          <a:bodyPr wrap="square">
            <a:spAutoFit/>
          </a:bodyPr>
          <a:lstStyle>
            <a:lvl1pPr>
              <a:defRPr sz="1600" b="1">
                <a:solidFill>
                  <a:schemeClr val="bg1">
                    <a:lumMod val="50000"/>
                  </a:schemeClr>
                </a:solidFill>
              </a:defRPr>
            </a:lvl1pPr>
          </a:lstStyle>
          <a:p>
            <a:pPr>
              <a:defRPr sz="1500">
                <a:solidFill>
                  <a:schemeClr val="bg1">
                    <a:lumMod val="65000"/>
                  </a:schemeClr>
                </a:solidFill>
                <a:latin typeface="Fira Sans ExtraLight" panose="020B0403050000020004" pitchFamily="34" charset="0"/>
                <a:ea typeface="Fira Sans ExtraLight" panose="020B0403050000020004" pitchFamily="34" charset="0"/>
              </a:defRPr>
            </a:pPr>
            <a:r>
              <a:rPr dirty="0" smtClean="0"/>
              <a:t>(</a:t>
            </a:r>
            <a:r>
              <a:rPr lang="de-CH" dirty="0" err="1" smtClean="0"/>
              <a:t>Chargé</a:t>
            </a:r>
            <a:r>
              <a:rPr lang="de-CH" dirty="0" smtClean="0"/>
              <a:t>-e </a:t>
            </a:r>
            <a:r>
              <a:rPr lang="de-CH" dirty="0"/>
              <a:t>de </a:t>
            </a:r>
            <a:r>
              <a:rPr lang="de-CH" dirty="0" err="1" smtClean="0"/>
              <a:t>projet</a:t>
            </a:r>
            <a:r>
              <a:rPr dirty="0" smtClean="0"/>
              <a:t>, </a:t>
            </a:r>
            <a:r>
              <a:rPr dirty="0"/>
              <a:t>60-80%)</a:t>
            </a:r>
            <a:endParaRPr sz="1500" dirty="0">
              <a:solidFill>
                <a:schemeClr val="bg1">
                  <a:lumMod val="65000"/>
                </a:schemeClr>
              </a:solidFill>
              <a:latin typeface="Fira Sans ExtraLight" panose="020B0403050000020004" pitchFamily="34" charset="0"/>
              <a:ea typeface="Fira Sans ExtraLight" panose="020B0403050000020004" pitchFamily="34" charset="0"/>
            </a:endParaRPr>
          </a:p>
        </p:txBody>
      </p:sp>
      <p:sp>
        <p:nvSpPr>
          <p:cNvPr id="9" name="Fußzeilenplatzhalter 8"/>
          <p:cNvSpPr>
            <a:spLocks noGrp="1"/>
          </p:cNvSpPr>
          <p:nvPr>
            <p:ph type="ftr" sz="quarter" idx="11"/>
          </p:nvPr>
        </p:nvSpPr>
        <p:spPr/>
        <p:txBody>
          <a:bodyPr/>
          <a:lstStyle/>
          <a:p>
            <a:r>
              <a:rPr lang="fr-FR" smtClean="0"/>
              <a:t>Projet pilote «relais à l’information» – AG DSI – 4.6.2025</a:t>
            </a:r>
            <a:endParaRPr/>
          </a:p>
        </p:txBody>
      </p:sp>
    </p:spTree>
    <p:extLst>
      <p:ext uri="{BB962C8B-B14F-4D97-AF65-F5344CB8AC3E}">
        <p14:creationId xmlns:p14="http://schemas.microsoft.com/office/powerpoint/2010/main" val="318688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7" presetClass="emph" presetSubtype="0" fill="remove" grpId="0" nodeType="clickEffect">
                                  <p:stCondLst>
                                    <p:cond delay="0"/>
                                  </p:stCondLst>
                                  <p:childTnLst>
                                    <p:animClr clrSpc="rgb" dir="cw">
                                      <p:cBhvr override="childStyle">
                                        <p:cTn id="12" dur="250" autoRev="1" fill="remove"/>
                                        <p:tgtEl>
                                          <p:spTgt spid="6">
                                            <p:graphicEl>
                                              <a:dgm id="{9068F3D5-6860-45C6-BCAC-78C80D5E3312}"/>
                                            </p:graphicEl>
                                          </p:spTgt>
                                        </p:tgtEl>
                                        <p:attrNameLst>
                                          <p:attrName>style.color</p:attrName>
                                        </p:attrNameLst>
                                      </p:cBhvr>
                                      <p:to>
                                        <a:schemeClr val="bg1"/>
                                      </p:to>
                                    </p:animClr>
                                    <p:animClr clrSpc="rgb" dir="cw">
                                      <p:cBhvr>
                                        <p:cTn id="13" dur="250" autoRev="1" fill="remove"/>
                                        <p:tgtEl>
                                          <p:spTgt spid="6">
                                            <p:graphicEl>
                                              <a:dgm id="{9068F3D5-6860-45C6-BCAC-78C80D5E3312}"/>
                                            </p:graphicEl>
                                          </p:spTgt>
                                        </p:tgtEl>
                                        <p:attrNameLst>
                                          <p:attrName>fillcolor</p:attrName>
                                        </p:attrNameLst>
                                      </p:cBhvr>
                                      <p:to>
                                        <a:schemeClr val="bg1"/>
                                      </p:to>
                                    </p:animClr>
                                    <p:set>
                                      <p:cBhvr>
                                        <p:cTn id="14" dur="250" autoRev="1" fill="remove"/>
                                        <p:tgtEl>
                                          <p:spTgt spid="6">
                                            <p:graphicEl>
                                              <a:dgm id="{9068F3D5-6860-45C6-BCAC-78C80D5E3312}"/>
                                            </p:graphicEl>
                                          </p:spTgt>
                                        </p:tgtEl>
                                        <p:attrNameLst>
                                          <p:attrName>fill.type</p:attrName>
                                        </p:attrNameLst>
                                      </p:cBhvr>
                                      <p:to>
                                        <p:strVal val="solid"/>
                                      </p:to>
                                    </p:set>
                                    <p:set>
                                      <p:cBhvr>
                                        <p:cTn id="15" dur="250" autoRev="1" fill="remove"/>
                                        <p:tgtEl>
                                          <p:spTgt spid="6">
                                            <p:graphicEl>
                                              <a:dgm id="{9068F3D5-6860-45C6-BCAC-78C80D5E3312}"/>
                                            </p:graphicEl>
                                          </p:spTgt>
                                        </p:tgtEl>
                                        <p:attrNameLst>
                                          <p:attrName>fill.on</p:attrName>
                                        </p:attrNameLst>
                                      </p:cBhvr>
                                      <p:to>
                                        <p:strVal val="true"/>
                                      </p:to>
                                    </p:set>
                                  </p:childTnLst>
                                </p:cTn>
                              </p:par>
                              <p:par>
                                <p:cTn id="16" presetID="27" presetClass="emph" presetSubtype="0" fill="remove" grpId="0" nodeType="withEffect">
                                  <p:stCondLst>
                                    <p:cond delay="0"/>
                                  </p:stCondLst>
                                  <p:childTnLst>
                                    <p:animClr clrSpc="rgb" dir="cw">
                                      <p:cBhvr override="childStyle">
                                        <p:cTn id="17" dur="250" autoRev="1" fill="remove"/>
                                        <p:tgtEl>
                                          <p:spTgt spid="6">
                                            <p:graphicEl>
                                              <a:dgm id="{5AE0CAD4-CF9A-4C24-B4AB-ACFA76895042}"/>
                                            </p:graphicEl>
                                          </p:spTgt>
                                        </p:tgtEl>
                                        <p:attrNameLst>
                                          <p:attrName>style.color</p:attrName>
                                        </p:attrNameLst>
                                      </p:cBhvr>
                                      <p:to>
                                        <a:schemeClr val="bg1"/>
                                      </p:to>
                                    </p:animClr>
                                    <p:animClr clrSpc="rgb" dir="cw">
                                      <p:cBhvr>
                                        <p:cTn id="18" dur="250" autoRev="1" fill="remove"/>
                                        <p:tgtEl>
                                          <p:spTgt spid="6">
                                            <p:graphicEl>
                                              <a:dgm id="{5AE0CAD4-CF9A-4C24-B4AB-ACFA76895042}"/>
                                            </p:graphicEl>
                                          </p:spTgt>
                                        </p:tgtEl>
                                        <p:attrNameLst>
                                          <p:attrName>fillcolor</p:attrName>
                                        </p:attrNameLst>
                                      </p:cBhvr>
                                      <p:to>
                                        <a:schemeClr val="bg1"/>
                                      </p:to>
                                    </p:animClr>
                                    <p:set>
                                      <p:cBhvr>
                                        <p:cTn id="19" dur="250" autoRev="1" fill="remove"/>
                                        <p:tgtEl>
                                          <p:spTgt spid="6">
                                            <p:graphicEl>
                                              <a:dgm id="{5AE0CAD4-CF9A-4C24-B4AB-ACFA76895042}"/>
                                            </p:graphicEl>
                                          </p:spTgt>
                                        </p:tgtEl>
                                        <p:attrNameLst>
                                          <p:attrName>fill.type</p:attrName>
                                        </p:attrNameLst>
                                      </p:cBhvr>
                                      <p:to>
                                        <p:strVal val="solid"/>
                                      </p:to>
                                    </p:set>
                                    <p:set>
                                      <p:cBhvr>
                                        <p:cTn id="20" dur="250" autoRev="1" fill="remove"/>
                                        <p:tgtEl>
                                          <p:spTgt spid="6">
                                            <p:graphicEl>
                                              <a:dgm id="{5AE0CAD4-CF9A-4C24-B4AB-ACFA76895042}"/>
                                            </p:graphicEl>
                                          </p:spTgt>
                                        </p:tgtEl>
                                        <p:attrNameLst>
                                          <p:attrName>fill.on</p:attrName>
                                        </p:attrNameLst>
                                      </p:cBhvr>
                                      <p:to>
                                        <p:strVal val="true"/>
                                      </p:to>
                                    </p:set>
                                  </p:childTnLst>
                                </p:cTn>
                              </p:par>
                              <p:par>
                                <p:cTn id="21" presetID="27" presetClass="emph" presetSubtype="0" fill="remove" grpId="0" nodeType="withEffect">
                                  <p:stCondLst>
                                    <p:cond delay="0"/>
                                  </p:stCondLst>
                                  <p:childTnLst>
                                    <p:animClr clrSpc="rgb" dir="cw">
                                      <p:cBhvr override="childStyle">
                                        <p:cTn id="22" dur="250" autoRev="1" fill="remove"/>
                                        <p:tgtEl>
                                          <p:spTgt spid="6">
                                            <p:graphicEl>
                                              <a:dgm id="{1548B324-BF35-41E1-86A6-B601B1860137}"/>
                                            </p:graphicEl>
                                          </p:spTgt>
                                        </p:tgtEl>
                                        <p:attrNameLst>
                                          <p:attrName>style.color</p:attrName>
                                        </p:attrNameLst>
                                      </p:cBhvr>
                                      <p:to>
                                        <a:schemeClr val="bg1"/>
                                      </p:to>
                                    </p:animClr>
                                    <p:animClr clrSpc="rgb" dir="cw">
                                      <p:cBhvr>
                                        <p:cTn id="23" dur="250" autoRev="1" fill="remove"/>
                                        <p:tgtEl>
                                          <p:spTgt spid="6">
                                            <p:graphicEl>
                                              <a:dgm id="{1548B324-BF35-41E1-86A6-B601B1860137}"/>
                                            </p:graphicEl>
                                          </p:spTgt>
                                        </p:tgtEl>
                                        <p:attrNameLst>
                                          <p:attrName>fillcolor</p:attrName>
                                        </p:attrNameLst>
                                      </p:cBhvr>
                                      <p:to>
                                        <a:schemeClr val="bg1"/>
                                      </p:to>
                                    </p:animClr>
                                    <p:set>
                                      <p:cBhvr>
                                        <p:cTn id="24" dur="250" autoRev="1" fill="remove"/>
                                        <p:tgtEl>
                                          <p:spTgt spid="6">
                                            <p:graphicEl>
                                              <a:dgm id="{1548B324-BF35-41E1-86A6-B601B1860137}"/>
                                            </p:graphicEl>
                                          </p:spTgt>
                                        </p:tgtEl>
                                        <p:attrNameLst>
                                          <p:attrName>fill.type</p:attrName>
                                        </p:attrNameLst>
                                      </p:cBhvr>
                                      <p:to>
                                        <p:strVal val="solid"/>
                                      </p:to>
                                    </p:set>
                                    <p:set>
                                      <p:cBhvr>
                                        <p:cTn id="25" dur="250" autoRev="1" fill="remove"/>
                                        <p:tgtEl>
                                          <p:spTgt spid="6">
                                            <p:graphicEl>
                                              <a:dgm id="{1548B324-BF35-41E1-86A6-B601B1860137}"/>
                                            </p:graphicEl>
                                          </p:spTgt>
                                        </p:tgtEl>
                                        <p:attrNameLst>
                                          <p:attrName>fill.on</p:attrName>
                                        </p:attrNameLst>
                                      </p:cBhvr>
                                      <p:to>
                                        <p:strVal val="true"/>
                                      </p:to>
                                    </p:set>
                                  </p:childTnLst>
                                </p:cTn>
                              </p:par>
                              <p:par>
                                <p:cTn id="26" presetID="27" presetClass="emph" presetSubtype="0" fill="remove" grpId="0" nodeType="withEffect">
                                  <p:stCondLst>
                                    <p:cond delay="0"/>
                                  </p:stCondLst>
                                  <p:childTnLst>
                                    <p:animClr clrSpc="rgb" dir="cw">
                                      <p:cBhvr override="childStyle">
                                        <p:cTn id="27" dur="250" autoRev="1" fill="remove"/>
                                        <p:tgtEl>
                                          <p:spTgt spid="6">
                                            <p:graphicEl>
                                              <a:dgm id="{F30215DF-D21D-49BB-ADF3-BC3FD35426FA}"/>
                                            </p:graphicEl>
                                          </p:spTgt>
                                        </p:tgtEl>
                                        <p:attrNameLst>
                                          <p:attrName>style.color</p:attrName>
                                        </p:attrNameLst>
                                      </p:cBhvr>
                                      <p:to>
                                        <a:schemeClr val="bg1"/>
                                      </p:to>
                                    </p:animClr>
                                    <p:animClr clrSpc="rgb" dir="cw">
                                      <p:cBhvr>
                                        <p:cTn id="28" dur="250" autoRev="1" fill="remove"/>
                                        <p:tgtEl>
                                          <p:spTgt spid="6">
                                            <p:graphicEl>
                                              <a:dgm id="{F30215DF-D21D-49BB-ADF3-BC3FD35426FA}"/>
                                            </p:graphicEl>
                                          </p:spTgt>
                                        </p:tgtEl>
                                        <p:attrNameLst>
                                          <p:attrName>fillcolor</p:attrName>
                                        </p:attrNameLst>
                                      </p:cBhvr>
                                      <p:to>
                                        <a:schemeClr val="bg1"/>
                                      </p:to>
                                    </p:animClr>
                                    <p:set>
                                      <p:cBhvr>
                                        <p:cTn id="29" dur="250" autoRev="1" fill="remove"/>
                                        <p:tgtEl>
                                          <p:spTgt spid="6">
                                            <p:graphicEl>
                                              <a:dgm id="{F30215DF-D21D-49BB-ADF3-BC3FD35426FA}"/>
                                            </p:graphicEl>
                                          </p:spTgt>
                                        </p:tgtEl>
                                        <p:attrNameLst>
                                          <p:attrName>fill.type</p:attrName>
                                        </p:attrNameLst>
                                      </p:cBhvr>
                                      <p:to>
                                        <p:strVal val="solid"/>
                                      </p:to>
                                    </p:set>
                                    <p:set>
                                      <p:cBhvr>
                                        <p:cTn id="30" dur="250" autoRev="1" fill="remove"/>
                                        <p:tgtEl>
                                          <p:spTgt spid="6">
                                            <p:graphicEl>
                                              <a:dgm id="{F30215DF-D21D-49BB-ADF3-BC3FD35426FA}"/>
                                            </p:graphicEl>
                                          </p:spTgt>
                                        </p:tgtEl>
                                        <p:attrNameLst>
                                          <p:attrName>fill.on</p:attrName>
                                        </p:attrNameLst>
                                      </p:cBhvr>
                                      <p:to>
                                        <p:strVal val="true"/>
                                      </p:to>
                                    </p:set>
                                  </p:childTnLst>
                                </p:cTn>
                              </p:par>
                              <p:par>
                                <p:cTn id="31" presetID="27" presetClass="emph" presetSubtype="0" fill="remove" grpId="0" nodeType="withEffect">
                                  <p:stCondLst>
                                    <p:cond delay="0"/>
                                  </p:stCondLst>
                                  <p:childTnLst>
                                    <p:animClr clrSpc="rgb" dir="cw">
                                      <p:cBhvr override="childStyle">
                                        <p:cTn id="32" dur="250" autoRev="1" fill="remove"/>
                                        <p:tgtEl>
                                          <p:spTgt spid="6">
                                            <p:graphicEl>
                                              <a:dgm id="{65D93B92-7436-4C07-89B0-77119BEDDFA6}"/>
                                            </p:graphicEl>
                                          </p:spTgt>
                                        </p:tgtEl>
                                        <p:attrNameLst>
                                          <p:attrName>style.color</p:attrName>
                                        </p:attrNameLst>
                                      </p:cBhvr>
                                      <p:to>
                                        <a:schemeClr val="bg1"/>
                                      </p:to>
                                    </p:animClr>
                                    <p:animClr clrSpc="rgb" dir="cw">
                                      <p:cBhvr>
                                        <p:cTn id="33" dur="250" autoRev="1" fill="remove"/>
                                        <p:tgtEl>
                                          <p:spTgt spid="6">
                                            <p:graphicEl>
                                              <a:dgm id="{65D93B92-7436-4C07-89B0-77119BEDDFA6}"/>
                                            </p:graphicEl>
                                          </p:spTgt>
                                        </p:tgtEl>
                                        <p:attrNameLst>
                                          <p:attrName>fillcolor</p:attrName>
                                        </p:attrNameLst>
                                      </p:cBhvr>
                                      <p:to>
                                        <a:schemeClr val="bg1"/>
                                      </p:to>
                                    </p:animClr>
                                    <p:set>
                                      <p:cBhvr>
                                        <p:cTn id="34" dur="250" autoRev="1" fill="remove"/>
                                        <p:tgtEl>
                                          <p:spTgt spid="6">
                                            <p:graphicEl>
                                              <a:dgm id="{65D93B92-7436-4C07-89B0-77119BEDDFA6}"/>
                                            </p:graphicEl>
                                          </p:spTgt>
                                        </p:tgtEl>
                                        <p:attrNameLst>
                                          <p:attrName>fill.type</p:attrName>
                                        </p:attrNameLst>
                                      </p:cBhvr>
                                      <p:to>
                                        <p:strVal val="solid"/>
                                      </p:to>
                                    </p:set>
                                    <p:set>
                                      <p:cBhvr>
                                        <p:cTn id="35" dur="250" autoRev="1" fill="remove"/>
                                        <p:tgtEl>
                                          <p:spTgt spid="6">
                                            <p:graphicEl>
                                              <a:dgm id="{65D93B92-7436-4C07-89B0-77119BEDDFA6}"/>
                                            </p:graphicEl>
                                          </p:spTgt>
                                        </p:tgtEl>
                                        <p:attrNameLst>
                                          <p:attrName>fill.on</p:attrName>
                                        </p:attrNameLst>
                                      </p:cBhvr>
                                      <p:to>
                                        <p:strVal val="true"/>
                                      </p:to>
                                    </p:set>
                                  </p:childTnLst>
                                </p:cTn>
                              </p:par>
                              <p:par>
                                <p:cTn id="36" presetID="27" presetClass="emph" presetSubtype="0" fill="remove" grpId="0" nodeType="withEffect">
                                  <p:stCondLst>
                                    <p:cond delay="0"/>
                                  </p:stCondLst>
                                  <p:childTnLst>
                                    <p:animClr clrSpc="rgb" dir="cw">
                                      <p:cBhvr override="childStyle">
                                        <p:cTn id="37" dur="250" autoRev="1" fill="remove"/>
                                        <p:tgtEl>
                                          <p:spTgt spid="6">
                                            <p:graphicEl>
                                              <a:dgm id="{42E708E2-FA25-4B31-AF4E-F0B1B17E61FF}"/>
                                            </p:graphicEl>
                                          </p:spTgt>
                                        </p:tgtEl>
                                        <p:attrNameLst>
                                          <p:attrName>style.color</p:attrName>
                                        </p:attrNameLst>
                                      </p:cBhvr>
                                      <p:to>
                                        <a:schemeClr val="bg1"/>
                                      </p:to>
                                    </p:animClr>
                                    <p:animClr clrSpc="rgb" dir="cw">
                                      <p:cBhvr>
                                        <p:cTn id="38" dur="250" autoRev="1" fill="remove"/>
                                        <p:tgtEl>
                                          <p:spTgt spid="6">
                                            <p:graphicEl>
                                              <a:dgm id="{42E708E2-FA25-4B31-AF4E-F0B1B17E61FF}"/>
                                            </p:graphicEl>
                                          </p:spTgt>
                                        </p:tgtEl>
                                        <p:attrNameLst>
                                          <p:attrName>fillcolor</p:attrName>
                                        </p:attrNameLst>
                                      </p:cBhvr>
                                      <p:to>
                                        <a:schemeClr val="bg1"/>
                                      </p:to>
                                    </p:animClr>
                                    <p:set>
                                      <p:cBhvr>
                                        <p:cTn id="39" dur="250" autoRev="1" fill="remove"/>
                                        <p:tgtEl>
                                          <p:spTgt spid="6">
                                            <p:graphicEl>
                                              <a:dgm id="{42E708E2-FA25-4B31-AF4E-F0B1B17E61FF}"/>
                                            </p:graphicEl>
                                          </p:spTgt>
                                        </p:tgtEl>
                                        <p:attrNameLst>
                                          <p:attrName>fill.type</p:attrName>
                                        </p:attrNameLst>
                                      </p:cBhvr>
                                      <p:to>
                                        <p:strVal val="solid"/>
                                      </p:to>
                                    </p:set>
                                    <p:set>
                                      <p:cBhvr>
                                        <p:cTn id="40" dur="250" autoRev="1" fill="remove"/>
                                        <p:tgtEl>
                                          <p:spTgt spid="6">
                                            <p:graphicEl>
                                              <a:dgm id="{42E708E2-FA25-4B31-AF4E-F0B1B17E61FF}"/>
                                            </p:graphicEl>
                                          </p:spTgt>
                                        </p:tgtEl>
                                        <p:attrNameLst>
                                          <p:attrName>fill.on</p:attrName>
                                        </p:attrNameLst>
                                      </p:cBhvr>
                                      <p:to>
                                        <p:strVal val="true"/>
                                      </p:to>
                                    </p:set>
                                  </p:childTnLst>
                                </p:cTn>
                              </p:par>
                              <p:par>
                                <p:cTn id="41" presetID="27" presetClass="emph" presetSubtype="0" fill="remove" grpId="0" nodeType="withEffect">
                                  <p:stCondLst>
                                    <p:cond delay="0"/>
                                  </p:stCondLst>
                                  <p:childTnLst>
                                    <p:animClr clrSpc="rgb" dir="cw">
                                      <p:cBhvr override="childStyle">
                                        <p:cTn id="42" dur="250" autoRev="1" fill="remove"/>
                                        <p:tgtEl>
                                          <p:spTgt spid="6">
                                            <p:graphicEl>
                                              <a:dgm id="{05BF00B6-604A-4AA8-9240-E5996A580900}"/>
                                            </p:graphicEl>
                                          </p:spTgt>
                                        </p:tgtEl>
                                        <p:attrNameLst>
                                          <p:attrName>style.color</p:attrName>
                                        </p:attrNameLst>
                                      </p:cBhvr>
                                      <p:to>
                                        <a:schemeClr val="bg1"/>
                                      </p:to>
                                    </p:animClr>
                                    <p:animClr clrSpc="rgb" dir="cw">
                                      <p:cBhvr>
                                        <p:cTn id="43" dur="250" autoRev="1" fill="remove"/>
                                        <p:tgtEl>
                                          <p:spTgt spid="6">
                                            <p:graphicEl>
                                              <a:dgm id="{05BF00B6-604A-4AA8-9240-E5996A580900}"/>
                                            </p:graphicEl>
                                          </p:spTgt>
                                        </p:tgtEl>
                                        <p:attrNameLst>
                                          <p:attrName>fillcolor</p:attrName>
                                        </p:attrNameLst>
                                      </p:cBhvr>
                                      <p:to>
                                        <a:schemeClr val="bg1"/>
                                      </p:to>
                                    </p:animClr>
                                    <p:set>
                                      <p:cBhvr>
                                        <p:cTn id="44" dur="250" autoRev="1" fill="remove"/>
                                        <p:tgtEl>
                                          <p:spTgt spid="6">
                                            <p:graphicEl>
                                              <a:dgm id="{05BF00B6-604A-4AA8-9240-E5996A580900}"/>
                                            </p:graphicEl>
                                          </p:spTgt>
                                        </p:tgtEl>
                                        <p:attrNameLst>
                                          <p:attrName>fill.type</p:attrName>
                                        </p:attrNameLst>
                                      </p:cBhvr>
                                      <p:to>
                                        <p:strVal val="solid"/>
                                      </p:to>
                                    </p:set>
                                    <p:set>
                                      <p:cBhvr>
                                        <p:cTn id="45" dur="250" autoRev="1" fill="remove"/>
                                        <p:tgtEl>
                                          <p:spTgt spid="6">
                                            <p:graphicEl>
                                              <a:dgm id="{05BF00B6-604A-4AA8-9240-E5996A580900}"/>
                                            </p:graphicEl>
                                          </p:spTgt>
                                        </p:tgtEl>
                                        <p:attrNameLst>
                                          <p:attrName>fill.on</p:attrName>
                                        </p:attrNameLst>
                                      </p:cBhvr>
                                      <p:to>
                                        <p:strVal val="true"/>
                                      </p:to>
                                    </p:set>
                                  </p:childTnLst>
                                </p:cTn>
                              </p:par>
                              <p:par>
                                <p:cTn id="46" presetID="27" presetClass="emph" presetSubtype="0" fill="remove" grpId="0" nodeType="withEffect">
                                  <p:stCondLst>
                                    <p:cond delay="0"/>
                                  </p:stCondLst>
                                  <p:childTnLst>
                                    <p:animClr clrSpc="rgb" dir="cw">
                                      <p:cBhvr override="childStyle">
                                        <p:cTn id="47" dur="250" autoRev="1" fill="remove"/>
                                        <p:tgtEl>
                                          <p:spTgt spid="6">
                                            <p:graphicEl>
                                              <a:dgm id="{F0583A49-8EA6-44CF-A278-7E79D4E8883F}"/>
                                            </p:graphicEl>
                                          </p:spTgt>
                                        </p:tgtEl>
                                        <p:attrNameLst>
                                          <p:attrName>style.color</p:attrName>
                                        </p:attrNameLst>
                                      </p:cBhvr>
                                      <p:to>
                                        <a:schemeClr val="bg1"/>
                                      </p:to>
                                    </p:animClr>
                                    <p:animClr clrSpc="rgb" dir="cw">
                                      <p:cBhvr>
                                        <p:cTn id="48" dur="250" autoRev="1" fill="remove"/>
                                        <p:tgtEl>
                                          <p:spTgt spid="6">
                                            <p:graphicEl>
                                              <a:dgm id="{F0583A49-8EA6-44CF-A278-7E79D4E8883F}"/>
                                            </p:graphicEl>
                                          </p:spTgt>
                                        </p:tgtEl>
                                        <p:attrNameLst>
                                          <p:attrName>fillcolor</p:attrName>
                                        </p:attrNameLst>
                                      </p:cBhvr>
                                      <p:to>
                                        <a:schemeClr val="bg1"/>
                                      </p:to>
                                    </p:animClr>
                                    <p:set>
                                      <p:cBhvr>
                                        <p:cTn id="49" dur="250" autoRev="1" fill="remove"/>
                                        <p:tgtEl>
                                          <p:spTgt spid="6">
                                            <p:graphicEl>
                                              <a:dgm id="{F0583A49-8EA6-44CF-A278-7E79D4E8883F}"/>
                                            </p:graphicEl>
                                          </p:spTgt>
                                        </p:tgtEl>
                                        <p:attrNameLst>
                                          <p:attrName>fill.type</p:attrName>
                                        </p:attrNameLst>
                                      </p:cBhvr>
                                      <p:to>
                                        <p:strVal val="solid"/>
                                      </p:to>
                                    </p:set>
                                    <p:set>
                                      <p:cBhvr>
                                        <p:cTn id="50" dur="250" autoRev="1" fill="remove"/>
                                        <p:tgtEl>
                                          <p:spTgt spid="6">
                                            <p:graphicEl>
                                              <a:dgm id="{F0583A49-8EA6-44CF-A278-7E79D4E8883F}"/>
                                            </p:graphicEl>
                                          </p:spTgt>
                                        </p:tgtEl>
                                        <p:attrNameLst>
                                          <p:attrName>fill.on</p:attrName>
                                        </p:attrNameLst>
                                      </p:cBhvr>
                                      <p:to>
                                        <p:strVal val="true"/>
                                      </p:to>
                                    </p:set>
                                  </p:childTnLst>
                                </p:cTn>
                              </p:par>
                              <p:par>
                                <p:cTn id="51" presetID="27" presetClass="emph" presetSubtype="0" fill="remove" grpId="0" nodeType="withEffect">
                                  <p:stCondLst>
                                    <p:cond delay="0"/>
                                  </p:stCondLst>
                                  <p:childTnLst>
                                    <p:animClr clrSpc="rgb" dir="cw">
                                      <p:cBhvr override="childStyle">
                                        <p:cTn id="52" dur="250" autoRev="1" fill="remove"/>
                                        <p:tgtEl>
                                          <p:spTgt spid="6">
                                            <p:graphicEl>
                                              <a:dgm id="{6306E16D-CF66-45DC-B3F7-850308133830}"/>
                                            </p:graphicEl>
                                          </p:spTgt>
                                        </p:tgtEl>
                                        <p:attrNameLst>
                                          <p:attrName>style.color</p:attrName>
                                        </p:attrNameLst>
                                      </p:cBhvr>
                                      <p:to>
                                        <a:schemeClr val="bg1"/>
                                      </p:to>
                                    </p:animClr>
                                    <p:animClr clrSpc="rgb" dir="cw">
                                      <p:cBhvr>
                                        <p:cTn id="53" dur="250" autoRev="1" fill="remove"/>
                                        <p:tgtEl>
                                          <p:spTgt spid="6">
                                            <p:graphicEl>
                                              <a:dgm id="{6306E16D-CF66-45DC-B3F7-850308133830}"/>
                                            </p:graphicEl>
                                          </p:spTgt>
                                        </p:tgtEl>
                                        <p:attrNameLst>
                                          <p:attrName>fillcolor</p:attrName>
                                        </p:attrNameLst>
                                      </p:cBhvr>
                                      <p:to>
                                        <a:schemeClr val="bg1"/>
                                      </p:to>
                                    </p:animClr>
                                    <p:set>
                                      <p:cBhvr>
                                        <p:cTn id="54" dur="250" autoRev="1" fill="remove"/>
                                        <p:tgtEl>
                                          <p:spTgt spid="6">
                                            <p:graphicEl>
                                              <a:dgm id="{6306E16D-CF66-45DC-B3F7-850308133830}"/>
                                            </p:graphicEl>
                                          </p:spTgt>
                                        </p:tgtEl>
                                        <p:attrNameLst>
                                          <p:attrName>fill.type</p:attrName>
                                        </p:attrNameLst>
                                      </p:cBhvr>
                                      <p:to>
                                        <p:strVal val="solid"/>
                                      </p:to>
                                    </p:set>
                                    <p:set>
                                      <p:cBhvr>
                                        <p:cTn id="55" dur="250" autoRev="1" fill="remove"/>
                                        <p:tgtEl>
                                          <p:spTgt spid="6">
                                            <p:graphicEl>
                                              <a:dgm id="{6306E16D-CF66-45DC-B3F7-850308133830}"/>
                                            </p:graphicEl>
                                          </p:spTgt>
                                        </p:tgtEl>
                                        <p:attrNameLst>
                                          <p:attrName>fill.on</p:attrName>
                                        </p:attrNameLst>
                                      </p:cBhvr>
                                      <p:to>
                                        <p:strVal val="true"/>
                                      </p:to>
                                    </p:set>
                                  </p:childTnLst>
                                </p:cTn>
                              </p:par>
                              <p:par>
                                <p:cTn id="56" presetID="27" presetClass="emph" presetSubtype="0" fill="remove" grpId="0" nodeType="withEffect">
                                  <p:stCondLst>
                                    <p:cond delay="0"/>
                                  </p:stCondLst>
                                  <p:childTnLst>
                                    <p:animClr clrSpc="rgb" dir="cw">
                                      <p:cBhvr override="childStyle">
                                        <p:cTn id="57" dur="250" autoRev="1" fill="remove"/>
                                        <p:tgtEl>
                                          <p:spTgt spid="6">
                                            <p:graphicEl>
                                              <a:dgm id="{C201B348-8124-47AB-BC2A-EA0CDFE8B6D9}"/>
                                            </p:graphicEl>
                                          </p:spTgt>
                                        </p:tgtEl>
                                        <p:attrNameLst>
                                          <p:attrName>style.color</p:attrName>
                                        </p:attrNameLst>
                                      </p:cBhvr>
                                      <p:to>
                                        <a:schemeClr val="bg1"/>
                                      </p:to>
                                    </p:animClr>
                                    <p:animClr clrSpc="rgb" dir="cw">
                                      <p:cBhvr>
                                        <p:cTn id="58" dur="250" autoRev="1" fill="remove"/>
                                        <p:tgtEl>
                                          <p:spTgt spid="6">
                                            <p:graphicEl>
                                              <a:dgm id="{C201B348-8124-47AB-BC2A-EA0CDFE8B6D9}"/>
                                            </p:graphicEl>
                                          </p:spTgt>
                                        </p:tgtEl>
                                        <p:attrNameLst>
                                          <p:attrName>fillcolor</p:attrName>
                                        </p:attrNameLst>
                                      </p:cBhvr>
                                      <p:to>
                                        <a:schemeClr val="bg1"/>
                                      </p:to>
                                    </p:animClr>
                                    <p:set>
                                      <p:cBhvr>
                                        <p:cTn id="59" dur="250" autoRev="1" fill="remove"/>
                                        <p:tgtEl>
                                          <p:spTgt spid="6">
                                            <p:graphicEl>
                                              <a:dgm id="{C201B348-8124-47AB-BC2A-EA0CDFE8B6D9}"/>
                                            </p:graphicEl>
                                          </p:spTgt>
                                        </p:tgtEl>
                                        <p:attrNameLst>
                                          <p:attrName>fill.type</p:attrName>
                                        </p:attrNameLst>
                                      </p:cBhvr>
                                      <p:to>
                                        <p:strVal val="solid"/>
                                      </p:to>
                                    </p:set>
                                    <p:set>
                                      <p:cBhvr>
                                        <p:cTn id="60" dur="250" autoRev="1" fill="remove"/>
                                        <p:tgtEl>
                                          <p:spTgt spid="6">
                                            <p:graphicEl>
                                              <a:dgm id="{C201B348-8124-47AB-BC2A-EA0CDFE8B6D9}"/>
                                            </p:graphicEl>
                                          </p:spTgt>
                                        </p:tgtEl>
                                        <p:attrNameLst>
                                          <p:attrName>fill.on</p:attrName>
                                        </p:attrNameLst>
                                      </p:cBhvr>
                                      <p:to>
                                        <p:strVal val="true"/>
                                      </p:to>
                                    </p:set>
                                  </p:childTnLst>
                                </p:cTn>
                              </p:par>
                              <p:par>
                                <p:cTn id="61" presetID="27" presetClass="emph" presetSubtype="0" fill="remove" grpId="0" nodeType="withEffect">
                                  <p:stCondLst>
                                    <p:cond delay="0"/>
                                  </p:stCondLst>
                                  <p:childTnLst>
                                    <p:animClr clrSpc="rgb" dir="cw">
                                      <p:cBhvr override="childStyle">
                                        <p:cTn id="62" dur="250" autoRev="1" fill="remove"/>
                                        <p:tgtEl>
                                          <p:spTgt spid="6">
                                            <p:graphicEl>
                                              <a:dgm id="{50B216D4-C2CB-442F-8E01-3A1FD172798E}"/>
                                            </p:graphicEl>
                                          </p:spTgt>
                                        </p:tgtEl>
                                        <p:attrNameLst>
                                          <p:attrName>style.color</p:attrName>
                                        </p:attrNameLst>
                                      </p:cBhvr>
                                      <p:to>
                                        <a:schemeClr val="bg1"/>
                                      </p:to>
                                    </p:animClr>
                                    <p:animClr clrSpc="rgb" dir="cw">
                                      <p:cBhvr>
                                        <p:cTn id="63" dur="250" autoRev="1" fill="remove"/>
                                        <p:tgtEl>
                                          <p:spTgt spid="6">
                                            <p:graphicEl>
                                              <a:dgm id="{50B216D4-C2CB-442F-8E01-3A1FD172798E}"/>
                                            </p:graphicEl>
                                          </p:spTgt>
                                        </p:tgtEl>
                                        <p:attrNameLst>
                                          <p:attrName>fillcolor</p:attrName>
                                        </p:attrNameLst>
                                      </p:cBhvr>
                                      <p:to>
                                        <a:schemeClr val="bg1"/>
                                      </p:to>
                                    </p:animClr>
                                    <p:set>
                                      <p:cBhvr>
                                        <p:cTn id="64" dur="250" autoRev="1" fill="remove"/>
                                        <p:tgtEl>
                                          <p:spTgt spid="6">
                                            <p:graphicEl>
                                              <a:dgm id="{50B216D4-C2CB-442F-8E01-3A1FD172798E}"/>
                                            </p:graphicEl>
                                          </p:spTgt>
                                        </p:tgtEl>
                                        <p:attrNameLst>
                                          <p:attrName>fill.type</p:attrName>
                                        </p:attrNameLst>
                                      </p:cBhvr>
                                      <p:to>
                                        <p:strVal val="solid"/>
                                      </p:to>
                                    </p:set>
                                    <p:set>
                                      <p:cBhvr>
                                        <p:cTn id="65" dur="250" autoRev="1" fill="remove"/>
                                        <p:tgtEl>
                                          <p:spTgt spid="6">
                                            <p:graphicEl>
                                              <a:dgm id="{50B216D4-C2CB-442F-8E01-3A1FD172798E}"/>
                                            </p:graphicEl>
                                          </p:spTgt>
                                        </p:tgtEl>
                                        <p:attrNameLst>
                                          <p:attrName>fill.on</p:attrName>
                                        </p:attrNameLst>
                                      </p:cBhvr>
                                      <p:to>
                                        <p:strVal val="true"/>
                                      </p:to>
                                    </p:set>
                                  </p:childTnLst>
                                </p:cTn>
                              </p:par>
                              <p:par>
                                <p:cTn id="66" presetID="27" presetClass="emph" presetSubtype="0" fill="remove" grpId="0" nodeType="withEffect">
                                  <p:stCondLst>
                                    <p:cond delay="0"/>
                                  </p:stCondLst>
                                  <p:childTnLst>
                                    <p:animClr clrSpc="rgb" dir="cw">
                                      <p:cBhvr override="childStyle">
                                        <p:cTn id="67" dur="250" autoRev="1" fill="remove"/>
                                        <p:tgtEl>
                                          <p:spTgt spid="6">
                                            <p:graphicEl>
                                              <a:dgm id="{328ABEDD-4207-4247-B8CD-BDD9EA27B001}"/>
                                            </p:graphicEl>
                                          </p:spTgt>
                                        </p:tgtEl>
                                        <p:attrNameLst>
                                          <p:attrName>style.color</p:attrName>
                                        </p:attrNameLst>
                                      </p:cBhvr>
                                      <p:to>
                                        <a:schemeClr val="bg1"/>
                                      </p:to>
                                    </p:animClr>
                                    <p:animClr clrSpc="rgb" dir="cw">
                                      <p:cBhvr>
                                        <p:cTn id="68" dur="250" autoRev="1" fill="remove"/>
                                        <p:tgtEl>
                                          <p:spTgt spid="6">
                                            <p:graphicEl>
                                              <a:dgm id="{328ABEDD-4207-4247-B8CD-BDD9EA27B001}"/>
                                            </p:graphicEl>
                                          </p:spTgt>
                                        </p:tgtEl>
                                        <p:attrNameLst>
                                          <p:attrName>fillcolor</p:attrName>
                                        </p:attrNameLst>
                                      </p:cBhvr>
                                      <p:to>
                                        <a:schemeClr val="bg1"/>
                                      </p:to>
                                    </p:animClr>
                                    <p:set>
                                      <p:cBhvr>
                                        <p:cTn id="69" dur="250" autoRev="1" fill="remove"/>
                                        <p:tgtEl>
                                          <p:spTgt spid="6">
                                            <p:graphicEl>
                                              <a:dgm id="{328ABEDD-4207-4247-B8CD-BDD9EA27B001}"/>
                                            </p:graphicEl>
                                          </p:spTgt>
                                        </p:tgtEl>
                                        <p:attrNameLst>
                                          <p:attrName>fill.type</p:attrName>
                                        </p:attrNameLst>
                                      </p:cBhvr>
                                      <p:to>
                                        <p:strVal val="solid"/>
                                      </p:to>
                                    </p:set>
                                    <p:set>
                                      <p:cBhvr>
                                        <p:cTn id="70" dur="250" autoRev="1" fill="remove"/>
                                        <p:tgtEl>
                                          <p:spTgt spid="6">
                                            <p:graphicEl>
                                              <a:dgm id="{328ABEDD-4207-4247-B8CD-BDD9EA27B001}"/>
                                            </p:graphicEl>
                                          </p:spTgt>
                                        </p:tgtEl>
                                        <p:attrNameLst>
                                          <p:attrName>fill.on</p:attrName>
                                        </p:attrNameLst>
                                      </p:cBhvr>
                                      <p:to>
                                        <p:strVal val="true"/>
                                      </p:to>
                                    </p:set>
                                  </p:childTnLst>
                                </p:cTn>
                              </p:par>
                              <p:par>
                                <p:cTn id="71" presetID="27" presetClass="emph" presetSubtype="0" fill="remove" grpId="0" nodeType="withEffect">
                                  <p:stCondLst>
                                    <p:cond delay="0"/>
                                  </p:stCondLst>
                                  <p:childTnLst>
                                    <p:animClr clrSpc="rgb" dir="cw">
                                      <p:cBhvr override="childStyle">
                                        <p:cTn id="72" dur="250" autoRev="1" fill="remove"/>
                                        <p:tgtEl>
                                          <p:spTgt spid="6">
                                            <p:graphicEl>
                                              <a:dgm id="{5A00DB0B-2F3A-4B23-BF31-16E3E835DE69}"/>
                                            </p:graphicEl>
                                          </p:spTgt>
                                        </p:tgtEl>
                                        <p:attrNameLst>
                                          <p:attrName>style.color</p:attrName>
                                        </p:attrNameLst>
                                      </p:cBhvr>
                                      <p:to>
                                        <a:schemeClr val="bg1"/>
                                      </p:to>
                                    </p:animClr>
                                    <p:animClr clrSpc="rgb" dir="cw">
                                      <p:cBhvr>
                                        <p:cTn id="73" dur="250" autoRev="1" fill="remove"/>
                                        <p:tgtEl>
                                          <p:spTgt spid="6">
                                            <p:graphicEl>
                                              <a:dgm id="{5A00DB0B-2F3A-4B23-BF31-16E3E835DE69}"/>
                                            </p:graphicEl>
                                          </p:spTgt>
                                        </p:tgtEl>
                                        <p:attrNameLst>
                                          <p:attrName>fillcolor</p:attrName>
                                        </p:attrNameLst>
                                      </p:cBhvr>
                                      <p:to>
                                        <a:schemeClr val="bg1"/>
                                      </p:to>
                                    </p:animClr>
                                    <p:set>
                                      <p:cBhvr>
                                        <p:cTn id="74" dur="250" autoRev="1" fill="remove"/>
                                        <p:tgtEl>
                                          <p:spTgt spid="6">
                                            <p:graphicEl>
                                              <a:dgm id="{5A00DB0B-2F3A-4B23-BF31-16E3E835DE69}"/>
                                            </p:graphicEl>
                                          </p:spTgt>
                                        </p:tgtEl>
                                        <p:attrNameLst>
                                          <p:attrName>fill.type</p:attrName>
                                        </p:attrNameLst>
                                      </p:cBhvr>
                                      <p:to>
                                        <p:strVal val="solid"/>
                                      </p:to>
                                    </p:set>
                                    <p:set>
                                      <p:cBhvr>
                                        <p:cTn id="75" dur="250" autoRev="1" fill="remove"/>
                                        <p:tgtEl>
                                          <p:spTgt spid="6">
                                            <p:graphicEl>
                                              <a:dgm id="{5A00DB0B-2F3A-4B23-BF31-16E3E835DE69}"/>
                                            </p:graphicEl>
                                          </p:spTgt>
                                        </p:tgtEl>
                                        <p:attrNameLst>
                                          <p:attrName>fill.on</p:attrName>
                                        </p:attrNameLst>
                                      </p:cBhvr>
                                      <p:to>
                                        <p:strVal val="true"/>
                                      </p:to>
                                    </p:set>
                                  </p:childTnLst>
                                </p:cTn>
                              </p:par>
                              <p:par>
                                <p:cTn id="76" presetID="27" presetClass="emph" presetSubtype="0" fill="remove" grpId="0" nodeType="withEffect">
                                  <p:stCondLst>
                                    <p:cond delay="0"/>
                                  </p:stCondLst>
                                  <p:childTnLst>
                                    <p:animClr clrSpc="rgb" dir="cw">
                                      <p:cBhvr override="childStyle">
                                        <p:cTn id="77" dur="250" autoRev="1" fill="remove"/>
                                        <p:tgtEl>
                                          <p:spTgt spid="6">
                                            <p:graphicEl>
                                              <a:dgm id="{7F385AAA-6A20-403A-8E5C-D53B032E6AFF}"/>
                                            </p:graphicEl>
                                          </p:spTgt>
                                        </p:tgtEl>
                                        <p:attrNameLst>
                                          <p:attrName>style.color</p:attrName>
                                        </p:attrNameLst>
                                      </p:cBhvr>
                                      <p:to>
                                        <a:schemeClr val="bg1"/>
                                      </p:to>
                                    </p:animClr>
                                    <p:animClr clrSpc="rgb" dir="cw">
                                      <p:cBhvr>
                                        <p:cTn id="78" dur="250" autoRev="1" fill="remove"/>
                                        <p:tgtEl>
                                          <p:spTgt spid="6">
                                            <p:graphicEl>
                                              <a:dgm id="{7F385AAA-6A20-403A-8E5C-D53B032E6AFF}"/>
                                            </p:graphicEl>
                                          </p:spTgt>
                                        </p:tgtEl>
                                        <p:attrNameLst>
                                          <p:attrName>fillcolor</p:attrName>
                                        </p:attrNameLst>
                                      </p:cBhvr>
                                      <p:to>
                                        <a:schemeClr val="bg1"/>
                                      </p:to>
                                    </p:animClr>
                                    <p:set>
                                      <p:cBhvr>
                                        <p:cTn id="79" dur="250" autoRev="1" fill="remove"/>
                                        <p:tgtEl>
                                          <p:spTgt spid="6">
                                            <p:graphicEl>
                                              <a:dgm id="{7F385AAA-6A20-403A-8E5C-D53B032E6AFF}"/>
                                            </p:graphicEl>
                                          </p:spTgt>
                                        </p:tgtEl>
                                        <p:attrNameLst>
                                          <p:attrName>fill.type</p:attrName>
                                        </p:attrNameLst>
                                      </p:cBhvr>
                                      <p:to>
                                        <p:strVal val="solid"/>
                                      </p:to>
                                    </p:set>
                                    <p:set>
                                      <p:cBhvr>
                                        <p:cTn id="80" dur="250" autoRev="1" fill="remove"/>
                                        <p:tgtEl>
                                          <p:spTgt spid="6">
                                            <p:graphicEl>
                                              <a:dgm id="{7F385AAA-6A20-403A-8E5C-D53B032E6AFF}"/>
                                            </p:graphicEl>
                                          </p:spTgt>
                                        </p:tgtEl>
                                        <p:attrNameLst>
                                          <p:attrName>fill.on</p:attrName>
                                        </p:attrNameLst>
                                      </p:cBhvr>
                                      <p:to>
                                        <p:strVal val="true"/>
                                      </p:to>
                                    </p:set>
                                  </p:childTnLst>
                                </p:cTn>
                              </p:par>
                              <p:par>
                                <p:cTn id="81" presetID="27" presetClass="emph" presetSubtype="0" fill="remove" grpId="0" nodeType="withEffect">
                                  <p:stCondLst>
                                    <p:cond delay="0"/>
                                  </p:stCondLst>
                                  <p:childTnLst>
                                    <p:animClr clrSpc="rgb" dir="cw">
                                      <p:cBhvr override="childStyle">
                                        <p:cTn id="82" dur="250" autoRev="1" fill="remove"/>
                                        <p:tgtEl>
                                          <p:spTgt spid="6">
                                            <p:graphicEl>
                                              <a:dgm id="{4A4BFC73-9CD1-4DDB-86C9-12D5EA631755}"/>
                                            </p:graphicEl>
                                          </p:spTgt>
                                        </p:tgtEl>
                                        <p:attrNameLst>
                                          <p:attrName>style.color</p:attrName>
                                        </p:attrNameLst>
                                      </p:cBhvr>
                                      <p:to>
                                        <a:schemeClr val="bg1"/>
                                      </p:to>
                                    </p:animClr>
                                    <p:animClr clrSpc="rgb" dir="cw">
                                      <p:cBhvr>
                                        <p:cTn id="83" dur="250" autoRev="1" fill="remove"/>
                                        <p:tgtEl>
                                          <p:spTgt spid="6">
                                            <p:graphicEl>
                                              <a:dgm id="{4A4BFC73-9CD1-4DDB-86C9-12D5EA631755}"/>
                                            </p:graphicEl>
                                          </p:spTgt>
                                        </p:tgtEl>
                                        <p:attrNameLst>
                                          <p:attrName>fillcolor</p:attrName>
                                        </p:attrNameLst>
                                      </p:cBhvr>
                                      <p:to>
                                        <a:schemeClr val="bg1"/>
                                      </p:to>
                                    </p:animClr>
                                    <p:set>
                                      <p:cBhvr>
                                        <p:cTn id="84" dur="250" autoRev="1" fill="remove"/>
                                        <p:tgtEl>
                                          <p:spTgt spid="6">
                                            <p:graphicEl>
                                              <a:dgm id="{4A4BFC73-9CD1-4DDB-86C9-12D5EA631755}"/>
                                            </p:graphicEl>
                                          </p:spTgt>
                                        </p:tgtEl>
                                        <p:attrNameLst>
                                          <p:attrName>fill.type</p:attrName>
                                        </p:attrNameLst>
                                      </p:cBhvr>
                                      <p:to>
                                        <p:strVal val="solid"/>
                                      </p:to>
                                    </p:set>
                                    <p:set>
                                      <p:cBhvr>
                                        <p:cTn id="85" dur="250" autoRev="1" fill="remove"/>
                                        <p:tgtEl>
                                          <p:spTgt spid="6">
                                            <p:graphicEl>
                                              <a:dgm id="{4A4BFC73-9CD1-4DDB-86C9-12D5EA631755}"/>
                                            </p:graphicEl>
                                          </p:spTgt>
                                        </p:tgtEl>
                                        <p:attrNameLst>
                                          <p:attrName>fill.on</p:attrName>
                                        </p:attrNameLst>
                                      </p:cBhvr>
                                      <p:to>
                                        <p:strVal val="true"/>
                                      </p:to>
                                    </p:set>
                                  </p:childTnLst>
                                </p:cTn>
                              </p:par>
                              <p:par>
                                <p:cTn id="86" presetID="27" presetClass="emph" presetSubtype="0" fill="remove" grpId="0" nodeType="withEffect">
                                  <p:stCondLst>
                                    <p:cond delay="0"/>
                                  </p:stCondLst>
                                  <p:childTnLst>
                                    <p:animClr clrSpc="rgb" dir="cw">
                                      <p:cBhvr override="childStyle">
                                        <p:cTn id="87" dur="250" autoRev="1" fill="remove"/>
                                        <p:tgtEl>
                                          <p:spTgt spid="6">
                                            <p:graphicEl>
                                              <a:dgm id="{F1A6FC94-C7B6-4356-96AF-DA113AFDC5D0}"/>
                                            </p:graphicEl>
                                          </p:spTgt>
                                        </p:tgtEl>
                                        <p:attrNameLst>
                                          <p:attrName>style.color</p:attrName>
                                        </p:attrNameLst>
                                      </p:cBhvr>
                                      <p:to>
                                        <a:schemeClr val="bg1"/>
                                      </p:to>
                                    </p:animClr>
                                    <p:animClr clrSpc="rgb" dir="cw">
                                      <p:cBhvr>
                                        <p:cTn id="88" dur="250" autoRev="1" fill="remove"/>
                                        <p:tgtEl>
                                          <p:spTgt spid="6">
                                            <p:graphicEl>
                                              <a:dgm id="{F1A6FC94-C7B6-4356-96AF-DA113AFDC5D0}"/>
                                            </p:graphicEl>
                                          </p:spTgt>
                                        </p:tgtEl>
                                        <p:attrNameLst>
                                          <p:attrName>fillcolor</p:attrName>
                                        </p:attrNameLst>
                                      </p:cBhvr>
                                      <p:to>
                                        <a:schemeClr val="bg1"/>
                                      </p:to>
                                    </p:animClr>
                                    <p:set>
                                      <p:cBhvr>
                                        <p:cTn id="89" dur="250" autoRev="1" fill="remove"/>
                                        <p:tgtEl>
                                          <p:spTgt spid="6">
                                            <p:graphicEl>
                                              <a:dgm id="{F1A6FC94-C7B6-4356-96AF-DA113AFDC5D0}"/>
                                            </p:graphicEl>
                                          </p:spTgt>
                                        </p:tgtEl>
                                        <p:attrNameLst>
                                          <p:attrName>fill.type</p:attrName>
                                        </p:attrNameLst>
                                      </p:cBhvr>
                                      <p:to>
                                        <p:strVal val="solid"/>
                                      </p:to>
                                    </p:set>
                                    <p:set>
                                      <p:cBhvr>
                                        <p:cTn id="90" dur="250" autoRev="1" fill="remove"/>
                                        <p:tgtEl>
                                          <p:spTgt spid="6">
                                            <p:graphicEl>
                                              <a:dgm id="{F1A6FC94-C7B6-4356-96AF-DA113AFDC5D0}"/>
                                            </p:graphicEl>
                                          </p:spTgt>
                                        </p:tgtEl>
                                        <p:attrNameLst>
                                          <p:attrName>fill.on</p:attrName>
                                        </p:attrNameLst>
                                      </p:cBhvr>
                                      <p:to>
                                        <p:strVal val="true"/>
                                      </p:to>
                                    </p:set>
                                  </p:childTnLst>
                                </p:cTn>
                              </p:par>
                              <p:par>
                                <p:cTn id="91" presetID="27" presetClass="emph" presetSubtype="0" fill="remove" grpId="0" nodeType="withEffect">
                                  <p:stCondLst>
                                    <p:cond delay="0"/>
                                  </p:stCondLst>
                                  <p:childTnLst>
                                    <p:animClr clrSpc="rgb" dir="cw">
                                      <p:cBhvr override="childStyle">
                                        <p:cTn id="92" dur="250" autoRev="1" fill="remove"/>
                                        <p:tgtEl>
                                          <p:spTgt spid="6">
                                            <p:graphicEl>
                                              <a:dgm id="{EE02B06C-4F85-4838-B190-8D99B27600F0}"/>
                                            </p:graphicEl>
                                          </p:spTgt>
                                        </p:tgtEl>
                                        <p:attrNameLst>
                                          <p:attrName>style.color</p:attrName>
                                        </p:attrNameLst>
                                      </p:cBhvr>
                                      <p:to>
                                        <a:schemeClr val="bg1"/>
                                      </p:to>
                                    </p:animClr>
                                    <p:animClr clrSpc="rgb" dir="cw">
                                      <p:cBhvr>
                                        <p:cTn id="93" dur="250" autoRev="1" fill="remove"/>
                                        <p:tgtEl>
                                          <p:spTgt spid="6">
                                            <p:graphicEl>
                                              <a:dgm id="{EE02B06C-4F85-4838-B190-8D99B27600F0}"/>
                                            </p:graphicEl>
                                          </p:spTgt>
                                        </p:tgtEl>
                                        <p:attrNameLst>
                                          <p:attrName>fillcolor</p:attrName>
                                        </p:attrNameLst>
                                      </p:cBhvr>
                                      <p:to>
                                        <a:schemeClr val="bg1"/>
                                      </p:to>
                                    </p:animClr>
                                    <p:set>
                                      <p:cBhvr>
                                        <p:cTn id="94" dur="250" autoRev="1" fill="remove"/>
                                        <p:tgtEl>
                                          <p:spTgt spid="6">
                                            <p:graphicEl>
                                              <a:dgm id="{EE02B06C-4F85-4838-B190-8D99B27600F0}"/>
                                            </p:graphicEl>
                                          </p:spTgt>
                                        </p:tgtEl>
                                        <p:attrNameLst>
                                          <p:attrName>fill.type</p:attrName>
                                        </p:attrNameLst>
                                      </p:cBhvr>
                                      <p:to>
                                        <p:strVal val="solid"/>
                                      </p:to>
                                    </p:set>
                                    <p:set>
                                      <p:cBhvr>
                                        <p:cTn id="95" dur="250" autoRev="1" fill="remove"/>
                                        <p:tgtEl>
                                          <p:spTgt spid="6">
                                            <p:graphicEl>
                                              <a:dgm id="{EE02B06C-4F85-4838-B190-8D99B27600F0}"/>
                                            </p:graphicEl>
                                          </p:spTgt>
                                        </p:tgtEl>
                                        <p:attrNameLst>
                                          <p:attrName>fill.on</p:attrName>
                                        </p:attrNameLst>
                                      </p:cBhvr>
                                      <p:to>
                                        <p:strVal val="true"/>
                                      </p:to>
                                    </p:set>
                                  </p:childTnLst>
                                </p:cTn>
                              </p:par>
                              <p:par>
                                <p:cTn id="96" presetID="27" presetClass="emph" presetSubtype="0" fill="remove" grpId="0" nodeType="withEffect">
                                  <p:stCondLst>
                                    <p:cond delay="0"/>
                                  </p:stCondLst>
                                  <p:childTnLst>
                                    <p:animClr clrSpc="rgb" dir="cw">
                                      <p:cBhvr override="childStyle">
                                        <p:cTn id="97" dur="250" autoRev="1" fill="remove"/>
                                        <p:tgtEl>
                                          <p:spTgt spid="6">
                                            <p:graphicEl>
                                              <a:dgm id="{C7395D74-2B75-46F0-B4B9-6C922176FCA4}"/>
                                            </p:graphicEl>
                                          </p:spTgt>
                                        </p:tgtEl>
                                        <p:attrNameLst>
                                          <p:attrName>style.color</p:attrName>
                                        </p:attrNameLst>
                                      </p:cBhvr>
                                      <p:to>
                                        <a:schemeClr val="bg1"/>
                                      </p:to>
                                    </p:animClr>
                                    <p:animClr clrSpc="rgb" dir="cw">
                                      <p:cBhvr>
                                        <p:cTn id="98" dur="250" autoRev="1" fill="remove"/>
                                        <p:tgtEl>
                                          <p:spTgt spid="6">
                                            <p:graphicEl>
                                              <a:dgm id="{C7395D74-2B75-46F0-B4B9-6C922176FCA4}"/>
                                            </p:graphicEl>
                                          </p:spTgt>
                                        </p:tgtEl>
                                        <p:attrNameLst>
                                          <p:attrName>fillcolor</p:attrName>
                                        </p:attrNameLst>
                                      </p:cBhvr>
                                      <p:to>
                                        <a:schemeClr val="bg1"/>
                                      </p:to>
                                    </p:animClr>
                                    <p:set>
                                      <p:cBhvr>
                                        <p:cTn id="99" dur="250" autoRev="1" fill="remove"/>
                                        <p:tgtEl>
                                          <p:spTgt spid="6">
                                            <p:graphicEl>
                                              <a:dgm id="{C7395D74-2B75-46F0-B4B9-6C922176FCA4}"/>
                                            </p:graphicEl>
                                          </p:spTgt>
                                        </p:tgtEl>
                                        <p:attrNameLst>
                                          <p:attrName>fill.type</p:attrName>
                                        </p:attrNameLst>
                                      </p:cBhvr>
                                      <p:to>
                                        <p:strVal val="solid"/>
                                      </p:to>
                                    </p:set>
                                    <p:set>
                                      <p:cBhvr>
                                        <p:cTn id="100" dur="250" autoRev="1" fill="remove"/>
                                        <p:tgtEl>
                                          <p:spTgt spid="6">
                                            <p:graphicEl>
                                              <a:dgm id="{C7395D74-2B75-46F0-B4B9-6C922176FCA4}"/>
                                            </p:graphicEl>
                                          </p:spTgt>
                                        </p:tgtEl>
                                        <p:attrNameLst>
                                          <p:attrName>fill.on</p:attrName>
                                        </p:attrNameLst>
                                      </p:cBhvr>
                                      <p:to>
                                        <p:strVal val="true"/>
                                      </p:to>
                                    </p:set>
                                  </p:childTnLst>
                                </p:cTn>
                              </p:par>
                              <p:par>
                                <p:cTn id="101" presetID="27" presetClass="emph" presetSubtype="0" fill="remove" grpId="0" nodeType="withEffect">
                                  <p:stCondLst>
                                    <p:cond delay="0"/>
                                  </p:stCondLst>
                                  <p:childTnLst>
                                    <p:animClr clrSpc="rgb" dir="cw">
                                      <p:cBhvr override="childStyle">
                                        <p:cTn id="102" dur="250" autoRev="1" fill="remove"/>
                                        <p:tgtEl>
                                          <p:spTgt spid="6">
                                            <p:graphicEl>
                                              <a:dgm id="{2DF8AD19-BD8A-4E8F-A248-CE623696C4DD}"/>
                                            </p:graphicEl>
                                          </p:spTgt>
                                        </p:tgtEl>
                                        <p:attrNameLst>
                                          <p:attrName>style.color</p:attrName>
                                        </p:attrNameLst>
                                      </p:cBhvr>
                                      <p:to>
                                        <a:schemeClr val="bg1"/>
                                      </p:to>
                                    </p:animClr>
                                    <p:animClr clrSpc="rgb" dir="cw">
                                      <p:cBhvr>
                                        <p:cTn id="103" dur="250" autoRev="1" fill="remove"/>
                                        <p:tgtEl>
                                          <p:spTgt spid="6">
                                            <p:graphicEl>
                                              <a:dgm id="{2DF8AD19-BD8A-4E8F-A248-CE623696C4DD}"/>
                                            </p:graphicEl>
                                          </p:spTgt>
                                        </p:tgtEl>
                                        <p:attrNameLst>
                                          <p:attrName>fillcolor</p:attrName>
                                        </p:attrNameLst>
                                      </p:cBhvr>
                                      <p:to>
                                        <a:schemeClr val="bg1"/>
                                      </p:to>
                                    </p:animClr>
                                    <p:set>
                                      <p:cBhvr>
                                        <p:cTn id="104" dur="250" autoRev="1" fill="remove"/>
                                        <p:tgtEl>
                                          <p:spTgt spid="6">
                                            <p:graphicEl>
                                              <a:dgm id="{2DF8AD19-BD8A-4E8F-A248-CE623696C4DD}"/>
                                            </p:graphicEl>
                                          </p:spTgt>
                                        </p:tgtEl>
                                        <p:attrNameLst>
                                          <p:attrName>fill.type</p:attrName>
                                        </p:attrNameLst>
                                      </p:cBhvr>
                                      <p:to>
                                        <p:strVal val="solid"/>
                                      </p:to>
                                    </p:set>
                                    <p:set>
                                      <p:cBhvr>
                                        <p:cTn id="105" dur="250" autoRev="1" fill="remove"/>
                                        <p:tgtEl>
                                          <p:spTgt spid="6">
                                            <p:graphicEl>
                                              <a:dgm id="{2DF8AD19-BD8A-4E8F-A248-CE623696C4DD}"/>
                                            </p:graphicEl>
                                          </p:spTgt>
                                        </p:tgtEl>
                                        <p:attrNameLst>
                                          <p:attrName>fill.on</p:attrName>
                                        </p:attrNameLst>
                                      </p:cBhvr>
                                      <p:to>
                                        <p:strVal val="true"/>
                                      </p:to>
                                    </p:set>
                                  </p:childTnLst>
                                </p:cTn>
                              </p:par>
                              <p:par>
                                <p:cTn id="106" presetID="27" presetClass="emph" presetSubtype="0" fill="remove" grpId="0" nodeType="withEffect">
                                  <p:stCondLst>
                                    <p:cond delay="0"/>
                                  </p:stCondLst>
                                  <p:childTnLst>
                                    <p:animClr clrSpc="rgb" dir="cw">
                                      <p:cBhvr override="childStyle">
                                        <p:cTn id="107" dur="250" autoRev="1" fill="remove"/>
                                        <p:tgtEl>
                                          <p:spTgt spid="6">
                                            <p:graphicEl>
                                              <a:dgm id="{8B542004-75D0-474F-BDCB-16BD988CB566}"/>
                                            </p:graphicEl>
                                          </p:spTgt>
                                        </p:tgtEl>
                                        <p:attrNameLst>
                                          <p:attrName>style.color</p:attrName>
                                        </p:attrNameLst>
                                      </p:cBhvr>
                                      <p:to>
                                        <a:schemeClr val="bg1"/>
                                      </p:to>
                                    </p:animClr>
                                    <p:animClr clrSpc="rgb" dir="cw">
                                      <p:cBhvr>
                                        <p:cTn id="108" dur="250" autoRev="1" fill="remove"/>
                                        <p:tgtEl>
                                          <p:spTgt spid="6">
                                            <p:graphicEl>
                                              <a:dgm id="{8B542004-75D0-474F-BDCB-16BD988CB566}"/>
                                            </p:graphicEl>
                                          </p:spTgt>
                                        </p:tgtEl>
                                        <p:attrNameLst>
                                          <p:attrName>fillcolor</p:attrName>
                                        </p:attrNameLst>
                                      </p:cBhvr>
                                      <p:to>
                                        <a:schemeClr val="bg1"/>
                                      </p:to>
                                    </p:animClr>
                                    <p:set>
                                      <p:cBhvr>
                                        <p:cTn id="109" dur="250" autoRev="1" fill="remove"/>
                                        <p:tgtEl>
                                          <p:spTgt spid="6">
                                            <p:graphicEl>
                                              <a:dgm id="{8B542004-75D0-474F-BDCB-16BD988CB566}"/>
                                            </p:graphicEl>
                                          </p:spTgt>
                                        </p:tgtEl>
                                        <p:attrNameLst>
                                          <p:attrName>fill.type</p:attrName>
                                        </p:attrNameLst>
                                      </p:cBhvr>
                                      <p:to>
                                        <p:strVal val="solid"/>
                                      </p:to>
                                    </p:set>
                                    <p:set>
                                      <p:cBhvr>
                                        <p:cTn id="110" dur="250" autoRev="1" fill="remove"/>
                                        <p:tgtEl>
                                          <p:spTgt spid="6">
                                            <p:graphicEl>
                                              <a:dgm id="{8B542004-75D0-474F-BDCB-16BD988CB566}"/>
                                            </p:graphicEl>
                                          </p:spTgt>
                                        </p:tgtEl>
                                        <p:attrNameLst>
                                          <p:attrName>fill.on</p:attrName>
                                        </p:attrNameLst>
                                      </p:cBhvr>
                                      <p:to>
                                        <p:strVal val="true"/>
                                      </p:to>
                                    </p:set>
                                  </p:childTnLst>
                                </p:cTn>
                              </p:par>
                              <p:par>
                                <p:cTn id="111" presetID="27" presetClass="emph" presetSubtype="0" fill="remove" grpId="0" nodeType="withEffect">
                                  <p:stCondLst>
                                    <p:cond delay="0"/>
                                  </p:stCondLst>
                                  <p:childTnLst>
                                    <p:animClr clrSpc="rgb" dir="cw">
                                      <p:cBhvr override="childStyle">
                                        <p:cTn id="112" dur="250" autoRev="1" fill="remove"/>
                                        <p:tgtEl>
                                          <p:spTgt spid="6">
                                            <p:graphicEl>
                                              <a:dgm id="{D59445BC-D988-44F0-8196-253096F4E054}"/>
                                            </p:graphicEl>
                                          </p:spTgt>
                                        </p:tgtEl>
                                        <p:attrNameLst>
                                          <p:attrName>style.color</p:attrName>
                                        </p:attrNameLst>
                                      </p:cBhvr>
                                      <p:to>
                                        <a:schemeClr val="bg1"/>
                                      </p:to>
                                    </p:animClr>
                                    <p:animClr clrSpc="rgb" dir="cw">
                                      <p:cBhvr>
                                        <p:cTn id="113" dur="250" autoRev="1" fill="remove"/>
                                        <p:tgtEl>
                                          <p:spTgt spid="6">
                                            <p:graphicEl>
                                              <a:dgm id="{D59445BC-D988-44F0-8196-253096F4E054}"/>
                                            </p:graphicEl>
                                          </p:spTgt>
                                        </p:tgtEl>
                                        <p:attrNameLst>
                                          <p:attrName>fillcolor</p:attrName>
                                        </p:attrNameLst>
                                      </p:cBhvr>
                                      <p:to>
                                        <a:schemeClr val="bg1"/>
                                      </p:to>
                                    </p:animClr>
                                    <p:set>
                                      <p:cBhvr>
                                        <p:cTn id="114" dur="250" autoRev="1" fill="remove"/>
                                        <p:tgtEl>
                                          <p:spTgt spid="6">
                                            <p:graphicEl>
                                              <a:dgm id="{D59445BC-D988-44F0-8196-253096F4E054}"/>
                                            </p:graphicEl>
                                          </p:spTgt>
                                        </p:tgtEl>
                                        <p:attrNameLst>
                                          <p:attrName>fill.type</p:attrName>
                                        </p:attrNameLst>
                                      </p:cBhvr>
                                      <p:to>
                                        <p:strVal val="solid"/>
                                      </p:to>
                                    </p:set>
                                    <p:set>
                                      <p:cBhvr>
                                        <p:cTn id="115" dur="250" autoRev="1" fill="remove"/>
                                        <p:tgtEl>
                                          <p:spTgt spid="6">
                                            <p:graphicEl>
                                              <a:dgm id="{D59445BC-D988-44F0-8196-253096F4E054}"/>
                                            </p:graphicEl>
                                          </p:spTgt>
                                        </p:tgtEl>
                                        <p:attrNameLst>
                                          <p:attrName>fill.on</p:attrName>
                                        </p:attrNameLst>
                                      </p:cBhvr>
                                      <p:to>
                                        <p:strVal val="true"/>
                                      </p:to>
                                    </p:set>
                                  </p:childTnLst>
                                </p:cTn>
                              </p:par>
                              <p:par>
                                <p:cTn id="116" presetID="27" presetClass="emph" presetSubtype="0" fill="remove" grpId="0" nodeType="withEffect">
                                  <p:stCondLst>
                                    <p:cond delay="0"/>
                                  </p:stCondLst>
                                  <p:childTnLst>
                                    <p:animClr clrSpc="rgb" dir="cw">
                                      <p:cBhvr override="childStyle">
                                        <p:cTn id="117" dur="250" autoRev="1" fill="remove"/>
                                        <p:tgtEl>
                                          <p:spTgt spid="6">
                                            <p:graphicEl>
                                              <a:dgm id="{FC126855-6F45-4058-B6CC-9A4026508ABD}"/>
                                            </p:graphicEl>
                                          </p:spTgt>
                                        </p:tgtEl>
                                        <p:attrNameLst>
                                          <p:attrName>style.color</p:attrName>
                                        </p:attrNameLst>
                                      </p:cBhvr>
                                      <p:to>
                                        <a:schemeClr val="bg1"/>
                                      </p:to>
                                    </p:animClr>
                                    <p:animClr clrSpc="rgb" dir="cw">
                                      <p:cBhvr>
                                        <p:cTn id="118" dur="250" autoRev="1" fill="remove"/>
                                        <p:tgtEl>
                                          <p:spTgt spid="6">
                                            <p:graphicEl>
                                              <a:dgm id="{FC126855-6F45-4058-B6CC-9A4026508ABD}"/>
                                            </p:graphicEl>
                                          </p:spTgt>
                                        </p:tgtEl>
                                        <p:attrNameLst>
                                          <p:attrName>fillcolor</p:attrName>
                                        </p:attrNameLst>
                                      </p:cBhvr>
                                      <p:to>
                                        <a:schemeClr val="bg1"/>
                                      </p:to>
                                    </p:animClr>
                                    <p:set>
                                      <p:cBhvr>
                                        <p:cTn id="119" dur="250" autoRev="1" fill="remove"/>
                                        <p:tgtEl>
                                          <p:spTgt spid="6">
                                            <p:graphicEl>
                                              <a:dgm id="{FC126855-6F45-4058-B6CC-9A4026508ABD}"/>
                                            </p:graphicEl>
                                          </p:spTgt>
                                        </p:tgtEl>
                                        <p:attrNameLst>
                                          <p:attrName>fill.type</p:attrName>
                                        </p:attrNameLst>
                                      </p:cBhvr>
                                      <p:to>
                                        <p:strVal val="solid"/>
                                      </p:to>
                                    </p:set>
                                    <p:set>
                                      <p:cBhvr>
                                        <p:cTn id="120" dur="250" autoRev="1" fill="remove"/>
                                        <p:tgtEl>
                                          <p:spTgt spid="6">
                                            <p:graphicEl>
                                              <a:dgm id="{FC126855-6F45-4058-B6CC-9A4026508ABD}"/>
                                            </p:graphicEl>
                                          </p:spTgt>
                                        </p:tgtEl>
                                        <p:attrNameLst>
                                          <p:attrName>fill.on</p:attrName>
                                        </p:attrNameLst>
                                      </p:cBhvr>
                                      <p:to>
                                        <p:strVal val="true"/>
                                      </p:to>
                                    </p:set>
                                  </p:childTnLst>
                                </p:cTn>
                              </p:par>
                              <p:par>
                                <p:cTn id="121" presetID="27" presetClass="emph" presetSubtype="0" fill="remove" grpId="0" nodeType="withEffect">
                                  <p:stCondLst>
                                    <p:cond delay="0"/>
                                  </p:stCondLst>
                                  <p:childTnLst>
                                    <p:animClr clrSpc="rgb" dir="cw">
                                      <p:cBhvr override="childStyle">
                                        <p:cTn id="122" dur="250" autoRev="1" fill="remove"/>
                                        <p:tgtEl>
                                          <p:spTgt spid="6">
                                            <p:graphicEl>
                                              <a:dgm id="{D3DF52A2-845E-43AC-B4C8-9103C358A9A1}"/>
                                            </p:graphicEl>
                                          </p:spTgt>
                                        </p:tgtEl>
                                        <p:attrNameLst>
                                          <p:attrName>style.color</p:attrName>
                                        </p:attrNameLst>
                                      </p:cBhvr>
                                      <p:to>
                                        <a:schemeClr val="bg1"/>
                                      </p:to>
                                    </p:animClr>
                                    <p:animClr clrSpc="rgb" dir="cw">
                                      <p:cBhvr>
                                        <p:cTn id="123" dur="250" autoRev="1" fill="remove"/>
                                        <p:tgtEl>
                                          <p:spTgt spid="6">
                                            <p:graphicEl>
                                              <a:dgm id="{D3DF52A2-845E-43AC-B4C8-9103C358A9A1}"/>
                                            </p:graphicEl>
                                          </p:spTgt>
                                        </p:tgtEl>
                                        <p:attrNameLst>
                                          <p:attrName>fillcolor</p:attrName>
                                        </p:attrNameLst>
                                      </p:cBhvr>
                                      <p:to>
                                        <a:schemeClr val="bg1"/>
                                      </p:to>
                                    </p:animClr>
                                    <p:set>
                                      <p:cBhvr>
                                        <p:cTn id="124" dur="250" autoRev="1" fill="remove"/>
                                        <p:tgtEl>
                                          <p:spTgt spid="6">
                                            <p:graphicEl>
                                              <a:dgm id="{D3DF52A2-845E-43AC-B4C8-9103C358A9A1}"/>
                                            </p:graphicEl>
                                          </p:spTgt>
                                        </p:tgtEl>
                                        <p:attrNameLst>
                                          <p:attrName>fill.type</p:attrName>
                                        </p:attrNameLst>
                                      </p:cBhvr>
                                      <p:to>
                                        <p:strVal val="solid"/>
                                      </p:to>
                                    </p:set>
                                    <p:set>
                                      <p:cBhvr>
                                        <p:cTn id="125" dur="250" autoRev="1" fill="remove"/>
                                        <p:tgtEl>
                                          <p:spTgt spid="6">
                                            <p:graphicEl>
                                              <a:dgm id="{D3DF52A2-845E-43AC-B4C8-9103C358A9A1}"/>
                                            </p:graphicEl>
                                          </p:spTgt>
                                        </p:tgtEl>
                                        <p:attrNameLst>
                                          <p:attrName>fill.on</p:attrName>
                                        </p:attrNameLst>
                                      </p:cBhvr>
                                      <p:to>
                                        <p:strVal val="true"/>
                                      </p:to>
                                    </p:set>
                                  </p:childTnLst>
                                </p:cTn>
                              </p:par>
                              <p:par>
                                <p:cTn id="126" presetID="27" presetClass="emph" presetSubtype="0" fill="remove" grpId="0" nodeType="withEffect">
                                  <p:stCondLst>
                                    <p:cond delay="0"/>
                                  </p:stCondLst>
                                  <p:childTnLst>
                                    <p:animClr clrSpc="rgb" dir="cw">
                                      <p:cBhvr override="childStyle">
                                        <p:cTn id="127" dur="250" autoRev="1" fill="remove"/>
                                        <p:tgtEl>
                                          <p:spTgt spid="6">
                                            <p:graphicEl>
                                              <a:dgm id="{6B4BD9E6-34D3-4817-9A1A-64EF19375AEF}"/>
                                            </p:graphicEl>
                                          </p:spTgt>
                                        </p:tgtEl>
                                        <p:attrNameLst>
                                          <p:attrName>style.color</p:attrName>
                                        </p:attrNameLst>
                                      </p:cBhvr>
                                      <p:to>
                                        <a:schemeClr val="bg1"/>
                                      </p:to>
                                    </p:animClr>
                                    <p:animClr clrSpc="rgb" dir="cw">
                                      <p:cBhvr>
                                        <p:cTn id="128" dur="250" autoRev="1" fill="remove"/>
                                        <p:tgtEl>
                                          <p:spTgt spid="6">
                                            <p:graphicEl>
                                              <a:dgm id="{6B4BD9E6-34D3-4817-9A1A-64EF19375AEF}"/>
                                            </p:graphicEl>
                                          </p:spTgt>
                                        </p:tgtEl>
                                        <p:attrNameLst>
                                          <p:attrName>fillcolor</p:attrName>
                                        </p:attrNameLst>
                                      </p:cBhvr>
                                      <p:to>
                                        <a:schemeClr val="bg1"/>
                                      </p:to>
                                    </p:animClr>
                                    <p:set>
                                      <p:cBhvr>
                                        <p:cTn id="129" dur="250" autoRev="1" fill="remove"/>
                                        <p:tgtEl>
                                          <p:spTgt spid="6">
                                            <p:graphicEl>
                                              <a:dgm id="{6B4BD9E6-34D3-4817-9A1A-64EF19375AEF}"/>
                                            </p:graphicEl>
                                          </p:spTgt>
                                        </p:tgtEl>
                                        <p:attrNameLst>
                                          <p:attrName>fill.type</p:attrName>
                                        </p:attrNameLst>
                                      </p:cBhvr>
                                      <p:to>
                                        <p:strVal val="solid"/>
                                      </p:to>
                                    </p:set>
                                    <p:set>
                                      <p:cBhvr>
                                        <p:cTn id="130" dur="250" autoRev="1" fill="remove"/>
                                        <p:tgtEl>
                                          <p:spTgt spid="6">
                                            <p:graphicEl>
                                              <a:dgm id="{6B4BD9E6-34D3-4817-9A1A-64EF19375AEF}"/>
                                            </p:graphicEl>
                                          </p:spTgt>
                                        </p:tgtEl>
                                        <p:attrNameLst>
                                          <p:attrName>fill.on</p:attrName>
                                        </p:attrNameLst>
                                      </p:cBhvr>
                                      <p:to>
                                        <p:strVal val="true"/>
                                      </p:to>
                                    </p:set>
                                  </p:childTnLst>
                                </p:cTn>
                              </p:par>
                              <p:par>
                                <p:cTn id="131" presetID="27" presetClass="emph" presetSubtype="0" fill="remove" grpId="0" nodeType="withEffect">
                                  <p:stCondLst>
                                    <p:cond delay="0"/>
                                  </p:stCondLst>
                                  <p:childTnLst>
                                    <p:animClr clrSpc="rgb" dir="cw">
                                      <p:cBhvr override="childStyle">
                                        <p:cTn id="132" dur="250" autoRev="1" fill="remove"/>
                                        <p:tgtEl>
                                          <p:spTgt spid="6">
                                            <p:graphicEl>
                                              <a:dgm id="{7179234A-C4C8-4F09-A1AF-44D9A04C3CAE}"/>
                                            </p:graphicEl>
                                          </p:spTgt>
                                        </p:tgtEl>
                                        <p:attrNameLst>
                                          <p:attrName>style.color</p:attrName>
                                        </p:attrNameLst>
                                      </p:cBhvr>
                                      <p:to>
                                        <a:schemeClr val="bg1"/>
                                      </p:to>
                                    </p:animClr>
                                    <p:animClr clrSpc="rgb" dir="cw">
                                      <p:cBhvr>
                                        <p:cTn id="133" dur="250" autoRev="1" fill="remove"/>
                                        <p:tgtEl>
                                          <p:spTgt spid="6">
                                            <p:graphicEl>
                                              <a:dgm id="{7179234A-C4C8-4F09-A1AF-44D9A04C3CAE}"/>
                                            </p:graphicEl>
                                          </p:spTgt>
                                        </p:tgtEl>
                                        <p:attrNameLst>
                                          <p:attrName>fillcolor</p:attrName>
                                        </p:attrNameLst>
                                      </p:cBhvr>
                                      <p:to>
                                        <a:schemeClr val="bg1"/>
                                      </p:to>
                                    </p:animClr>
                                    <p:set>
                                      <p:cBhvr>
                                        <p:cTn id="134" dur="250" autoRev="1" fill="remove"/>
                                        <p:tgtEl>
                                          <p:spTgt spid="6">
                                            <p:graphicEl>
                                              <a:dgm id="{7179234A-C4C8-4F09-A1AF-44D9A04C3CAE}"/>
                                            </p:graphicEl>
                                          </p:spTgt>
                                        </p:tgtEl>
                                        <p:attrNameLst>
                                          <p:attrName>fill.type</p:attrName>
                                        </p:attrNameLst>
                                      </p:cBhvr>
                                      <p:to>
                                        <p:strVal val="solid"/>
                                      </p:to>
                                    </p:set>
                                    <p:set>
                                      <p:cBhvr>
                                        <p:cTn id="135" dur="250" autoRev="1" fill="remove"/>
                                        <p:tgtEl>
                                          <p:spTgt spid="6">
                                            <p:graphicEl>
                                              <a:dgm id="{7179234A-C4C8-4F09-A1AF-44D9A04C3CAE}"/>
                                            </p:graphicEl>
                                          </p:spTgt>
                                        </p:tgtEl>
                                        <p:attrNameLst>
                                          <p:attrName>fill.on</p:attrName>
                                        </p:attrNameLst>
                                      </p:cBhvr>
                                      <p:to>
                                        <p:strVal val="true"/>
                                      </p:to>
                                    </p:set>
                                  </p:childTnLst>
                                </p:cTn>
                              </p:par>
                              <p:par>
                                <p:cTn id="136" presetID="27" presetClass="emph" presetSubtype="0" fill="remove" grpId="0" nodeType="withEffect">
                                  <p:stCondLst>
                                    <p:cond delay="0"/>
                                  </p:stCondLst>
                                  <p:childTnLst>
                                    <p:animClr clrSpc="rgb" dir="cw">
                                      <p:cBhvr override="childStyle">
                                        <p:cTn id="137" dur="250" autoRev="1" fill="remove"/>
                                        <p:tgtEl>
                                          <p:spTgt spid="6">
                                            <p:graphicEl>
                                              <a:dgm id="{0D5B5FCC-DA61-49F8-BD5C-D2814A490543}"/>
                                            </p:graphicEl>
                                          </p:spTgt>
                                        </p:tgtEl>
                                        <p:attrNameLst>
                                          <p:attrName>style.color</p:attrName>
                                        </p:attrNameLst>
                                      </p:cBhvr>
                                      <p:to>
                                        <a:schemeClr val="bg1"/>
                                      </p:to>
                                    </p:animClr>
                                    <p:animClr clrSpc="rgb" dir="cw">
                                      <p:cBhvr>
                                        <p:cTn id="138" dur="250" autoRev="1" fill="remove"/>
                                        <p:tgtEl>
                                          <p:spTgt spid="6">
                                            <p:graphicEl>
                                              <a:dgm id="{0D5B5FCC-DA61-49F8-BD5C-D2814A490543}"/>
                                            </p:graphicEl>
                                          </p:spTgt>
                                        </p:tgtEl>
                                        <p:attrNameLst>
                                          <p:attrName>fillcolor</p:attrName>
                                        </p:attrNameLst>
                                      </p:cBhvr>
                                      <p:to>
                                        <a:schemeClr val="bg1"/>
                                      </p:to>
                                    </p:animClr>
                                    <p:set>
                                      <p:cBhvr>
                                        <p:cTn id="139" dur="250" autoRev="1" fill="remove"/>
                                        <p:tgtEl>
                                          <p:spTgt spid="6">
                                            <p:graphicEl>
                                              <a:dgm id="{0D5B5FCC-DA61-49F8-BD5C-D2814A490543}"/>
                                            </p:graphicEl>
                                          </p:spTgt>
                                        </p:tgtEl>
                                        <p:attrNameLst>
                                          <p:attrName>fill.type</p:attrName>
                                        </p:attrNameLst>
                                      </p:cBhvr>
                                      <p:to>
                                        <p:strVal val="solid"/>
                                      </p:to>
                                    </p:set>
                                    <p:set>
                                      <p:cBhvr>
                                        <p:cTn id="140" dur="250" autoRev="1" fill="remove"/>
                                        <p:tgtEl>
                                          <p:spTgt spid="6">
                                            <p:graphicEl>
                                              <a:dgm id="{0D5B5FCC-DA61-49F8-BD5C-D2814A490543}"/>
                                            </p:graphicEl>
                                          </p:spTgt>
                                        </p:tgtEl>
                                        <p:attrNameLst>
                                          <p:attrName>fill.on</p:attrName>
                                        </p:attrNameLst>
                                      </p:cBhvr>
                                      <p:to>
                                        <p:strVal val="true"/>
                                      </p:to>
                                    </p:set>
                                  </p:childTnLst>
                                </p:cTn>
                              </p:par>
                              <p:par>
                                <p:cTn id="141" presetID="27" presetClass="emph" presetSubtype="0" fill="remove" grpId="0" nodeType="withEffect">
                                  <p:stCondLst>
                                    <p:cond delay="0"/>
                                  </p:stCondLst>
                                  <p:childTnLst>
                                    <p:animClr clrSpc="rgb" dir="cw">
                                      <p:cBhvr override="childStyle">
                                        <p:cTn id="142" dur="250" autoRev="1" fill="remove"/>
                                        <p:tgtEl>
                                          <p:spTgt spid="6">
                                            <p:graphicEl>
                                              <a:dgm id="{D76B28DD-102B-4722-B23C-1A37892BF396}"/>
                                            </p:graphicEl>
                                          </p:spTgt>
                                        </p:tgtEl>
                                        <p:attrNameLst>
                                          <p:attrName>style.color</p:attrName>
                                        </p:attrNameLst>
                                      </p:cBhvr>
                                      <p:to>
                                        <a:schemeClr val="bg1"/>
                                      </p:to>
                                    </p:animClr>
                                    <p:animClr clrSpc="rgb" dir="cw">
                                      <p:cBhvr>
                                        <p:cTn id="143" dur="250" autoRev="1" fill="remove"/>
                                        <p:tgtEl>
                                          <p:spTgt spid="6">
                                            <p:graphicEl>
                                              <a:dgm id="{D76B28DD-102B-4722-B23C-1A37892BF396}"/>
                                            </p:graphicEl>
                                          </p:spTgt>
                                        </p:tgtEl>
                                        <p:attrNameLst>
                                          <p:attrName>fillcolor</p:attrName>
                                        </p:attrNameLst>
                                      </p:cBhvr>
                                      <p:to>
                                        <a:schemeClr val="bg1"/>
                                      </p:to>
                                    </p:animClr>
                                    <p:set>
                                      <p:cBhvr>
                                        <p:cTn id="144" dur="250" autoRev="1" fill="remove"/>
                                        <p:tgtEl>
                                          <p:spTgt spid="6">
                                            <p:graphicEl>
                                              <a:dgm id="{D76B28DD-102B-4722-B23C-1A37892BF396}"/>
                                            </p:graphicEl>
                                          </p:spTgt>
                                        </p:tgtEl>
                                        <p:attrNameLst>
                                          <p:attrName>fill.type</p:attrName>
                                        </p:attrNameLst>
                                      </p:cBhvr>
                                      <p:to>
                                        <p:strVal val="solid"/>
                                      </p:to>
                                    </p:set>
                                    <p:set>
                                      <p:cBhvr>
                                        <p:cTn id="145" dur="250" autoRev="1" fill="remove"/>
                                        <p:tgtEl>
                                          <p:spTgt spid="6">
                                            <p:graphicEl>
                                              <a:dgm id="{D76B28DD-102B-4722-B23C-1A37892BF396}"/>
                                            </p:graphicEl>
                                          </p:spTgt>
                                        </p:tgtEl>
                                        <p:attrNameLst>
                                          <p:attrName>fill.on</p:attrName>
                                        </p:attrNameLst>
                                      </p:cBhvr>
                                      <p:to>
                                        <p:strVal val="true"/>
                                      </p:to>
                                    </p:set>
                                  </p:childTnLst>
                                </p:cTn>
                              </p:par>
                              <p:par>
                                <p:cTn id="146" presetID="27" presetClass="emph" presetSubtype="0" fill="remove" grpId="0" nodeType="withEffect">
                                  <p:stCondLst>
                                    <p:cond delay="0"/>
                                  </p:stCondLst>
                                  <p:childTnLst>
                                    <p:animClr clrSpc="rgb" dir="cw">
                                      <p:cBhvr override="childStyle">
                                        <p:cTn id="147" dur="250" autoRev="1" fill="remove"/>
                                        <p:tgtEl>
                                          <p:spTgt spid="6">
                                            <p:graphicEl>
                                              <a:dgm id="{54C1740E-7594-4819-BE66-224CEB095834}"/>
                                            </p:graphicEl>
                                          </p:spTgt>
                                        </p:tgtEl>
                                        <p:attrNameLst>
                                          <p:attrName>style.color</p:attrName>
                                        </p:attrNameLst>
                                      </p:cBhvr>
                                      <p:to>
                                        <a:schemeClr val="bg1"/>
                                      </p:to>
                                    </p:animClr>
                                    <p:animClr clrSpc="rgb" dir="cw">
                                      <p:cBhvr>
                                        <p:cTn id="148" dur="250" autoRev="1" fill="remove"/>
                                        <p:tgtEl>
                                          <p:spTgt spid="6">
                                            <p:graphicEl>
                                              <a:dgm id="{54C1740E-7594-4819-BE66-224CEB095834}"/>
                                            </p:graphicEl>
                                          </p:spTgt>
                                        </p:tgtEl>
                                        <p:attrNameLst>
                                          <p:attrName>fillcolor</p:attrName>
                                        </p:attrNameLst>
                                      </p:cBhvr>
                                      <p:to>
                                        <a:schemeClr val="bg1"/>
                                      </p:to>
                                    </p:animClr>
                                    <p:set>
                                      <p:cBhvr>
                                        <p:cTn id="149" dur="250" autoRev="1" fill="remove"/>
                                        <p:tgtEl>
                                          <p:spTgt spid="6">
                                            <p:graphicEl>
                                              <a:dgm id="{54C1740E-7594-4819-BE66-224CEB095834}"/>
                                            </p:graphicEl>
                                          </p:spTgt>
                                        </p:tgtEl>
                                        <p:attrNameLst>
                                          <p:attrName>fill.type</p:attrName>
                                        </p:attrNameLst>
                                      </p:cBhvr>
                                      <p:to>
                                        <p:strVal val="solid"/>
                                      </p:to>
                                    </p:set>
                                    <p:set>
                                      <p:cBhvr>
                                        <p:cTn id="150" dur="250" autoRev="1" fill="remove"/>
                                        <p:tgtEl>
                                          <p:spTgt spid="6">
                                            <p:graphicEl>
                                              <a:dgm id="{54C1740E-7594-4819-BE66-224CEB095834}"/>
                                            </p:graphicEl>
                                          </p:spTgt>
                                        </p:tgtEl>
                                        <p:attrNameLst>
                                          <p:attrName>fill.on</p:attrName>
                                        </p:attrNameLst>
                                      </p:cBhvr>
                                      <p:to>
                                        <p:strVal val="true"/>
                                      </p:to>
                                    </p:set>
                                  </p:childTnLst>
                                </p:cTn>
                              </p:par>
                              <p:par>
                                <p:cTn id="151" presetID="27" presetClass="emph" presetSubtype="0" fill="remove" grpId="0" nodeType="withEffect">
                                  <p:stCondLst>
                                    <p:cond delay="0"/>
                                  </p:stCondLst>
                                  <p:childTnLst>
                                    <p:animClr clrSpc="rgb" dir="cw">
                                      <p:cBhvr override="childStyle">
                                        <p:cTn id="152" dur="250" autoRev="1" fill="remove"/>
                                        <p:tgtEl>
                                          <p:spTgt spid="6">
                                            <p:graphicEl>
                                              <a:dgm id="{E3BA4B6B-CA86-4849-BE60-9FEAD4BB0228}"/>
                                            </p:graphicEl>
                                          </p:spTgt>
                                        </p:tgtEl>
                                        <p:attrNameLst>
                                          <p:attrName>style.color</p:attrName>
                                        </p:attrNameLst>
                                      </p:cBhvr>
                                      <p:to>
                                        <a:schemeClr val="bg1"/>
                                      </p:to>
                                    </p:animClr>
                                    <p:animClr clrSpc="rgb" dir="cw">
                                      <p:cBhvr>
                                        <p:cTn id="153" dur="250" autoRev="1" fill="remove"/>
                                        <p:tgtEl>
                                          <p:spTgt spid="6">
                                            <p:graphicEl>
                                              <a:dgm id="{E3BA4B6B-CA86-4849-BE60-9FEAD4BB0228}"/>
                                            </p:graphicEl>
                                          </p:spTgt>
                                        </p:tgtEl>
                                        <p:attrNameLst>
                                          <p:attrName>fillcolor</p:attrName>
                                        </p:attrNameLst>
                                      </p:cBhvr>
                                      <p:to>
                                        <a:schemeClr val="bg1"/>
                                      </p:to>
                                    </p:animClr>
                                    <p:set>
                                      <p:cBhvr>
                                        <p:cTn id="154" dur="250" autoRev="1" fill="remove"/>
                                        <p:tgtEl>
                                          <p:spTgt spid="6">
                                            <p:graphicEl>
                                              <a:dgm id="{E3BA4B6B-CA86-4849-BE60-9FEAD4BB0228}"/>
                                            </p:graphicEl>
                                          </p:spTgt>
                                        </p:tgtEl>
                                        <p:attrNameLst>
                                          <p:attrName>fill.type</p:attrName>
                                        </p:attrNameLst>
                                      </p:cBhvr>
                                      <p:to>
                                        <p:strVal val="solid"/>
                                      </p:to>
                                    </p:set>
                                    <p:set>
                                      <p:cBhvr>
                                        <p:cTn id="155" dur="250" autoRev="1" fill="remove"/>
                                        <p:tgtEl>
                                          <p:spTgt spid="6">
                                            <p:graphicEl>
                                              <a:dgm id="{E3BA4B6B-CA86-4849-BE60-9FEAD4BB0228}"/>
                                            </p:graphicEl>
                                          </p:spTgt>
                                        </p:tgtEl>
                                        <p:attrNameLst>
                                          <p:attrName>fill.on</p:attrName>
                                        </p:attrNameLst>
                                      </p:cBhvr>
                                      <p:to>
                                        <p:strVal val="true"/>
                                      </p:to>
                                    </p:set>
                                  </p:childTnLst>
                                </p:cTn>
                              </p:par>
                              <p:par>
                                <p:cTn id="156" presetID="27" presetClass="emph" presetSubtype="0" fill="remove" grpId="0" nodeType="withEffect">
                                  <p:stCondLst>
                                    <p:cond delay="0"/>
                                  </p:stCondLst>
                                  <p:childTnLst>
                                    <p:animClr clrSpc="rgb" dir="cw">
                                      <p:cBhvr override="childStyle">
                                        <p:cTn id="157" dur="250" autoRev="1" fill="remove"/>
                                        <p:tgtEl>
                                          <p:spTgt spid="6">
                                            <p:graphicEl>
                                              <a:dgm id="{BBE307CE-6D49-49FF-9872-B8289BD51840}"/>
                                            </p:graphicEl>
                                          </p:spTgt>
                                        </p:tgtEl>
                                        <p:attrNameLst>
                                          <p:attrName>style.color</p:attrName>
                                        </p:attrNameLst>
                                      </p:cBhvr>
                                      <p:to>
                                        <a:schemeClr val="bg1"/>
                                      </p:to>
                                    </p:animClr>
                                    <p:animClr clrSpc="rgb" dir="cw">
                                      <p:cBhvr>
                                        <p:cTn id="158" dur="250" autoRev="1" fill="remove"/>
                                        <p:tgtEl>
                                          <p:spTgt spid="6">
                                            <p:graphicEl>
                                              <a:dgm id="{BBE307CE-6D49-49FF-9872-B8289BD51840}"/>
                                            </p:graphicEl>
                                          </p:spTgt>
                                        </p:tgtEl>
                                        <p:attrNameLst>
                                          <p:attrName>fillcolor</p:attrName>
                                        </p:attrNameLst>
                                      </p:cBhvr>
                                      <p:to>
                                        <a:schemeClr val="bg1"/>
                                      </p:to>
                                    </p:animClr>
                                    <p:set>
                                      <p:cBhvr>
                                        <p:cTn id="159" dur="250" autoRev="1" fill="remove"/>
                                        <p:tgtEl>
                                          <p:spTgt spid="6">
                                            <p:graphicEl>
                                              <a:dgm id="{BBE307CE-6D49-49FF-9872-B8289BD51840}"/>
                                            </p:graphicEl>
                                          </p:spTgt>
                                        </p:tgtEl>
                                        <p:attrNameLst>
                                          <p:attrName>fill.type</p:attrName>
                                        </p:attrNameLst>
                                      </p:cBhvr>
                                      <p:to>
                                        <p:strVal val="solid"/>
                                      </p:to>
                                    </p:set>
                                    <p:set>
                                      <p:cBhvr>
                                        <p:cTn id="160" dur="250" autoRev="1" fill="remove"/>
                                        <p:tgtEl>
                                          <p:spTgt spid="6">
                                            <p:graphicEl>
                                              <a:dgm id="{BBE307CE-6D49-49FF-9872-B8289BD51840}"/>
                                            </p:graphicEl>
                                          </p:spTgt>
                                        </p:tgtEl>
                                        <p:attrNameLst>
                                          <p:attrName>fill.on</p:attrName>
                                        </p:attrNameLst>
                                      </p:cBhvr>
                                      <p:to>
                                        <p:strVal val="true"/>
                                      </p:to>
                                    </p:set>
                                  </p:childTnLst>
                                </p:cTn>
                              </p:par>
                              <p:par>
                                <p:cTn id="161" presetID="27" presetClass="emph" presetSubtype="0" fill="remove" grpId="0" nodeType="withEffect">
                                  <p:stCondLst>
                                    <p:cond delay="0"/>
                                  </p:stCondLst>
                                  <p:childTnLst>
                                    <p:animClr clrSpc="rgb" dir="cw">
                                      <p:cBhvr override="childStyle">
                                        <p:cTn id="162" dur="250" autoRev="1" fill="remove"/>
                                        <p:tgtEl>
                                          <p:spTgt spid="6">
                                            <p:graphicEl>
                                              <a:dgm id="{BD634A38-71C7-4E5F-BF4E-C15566542E1E}"/>
                                            </p:graphicEl>
                                          </p:spTgt>
                                        </p:tgtEl>
                                        <p:attrNameLst>
                                          <p:attrName>style.color</p:attrName>
                                        </p:attrNameLst>
                                      </p:cBhvr>
                                      <p:to>
                                        <a:schemeClr val="bg1"/>
                                      </p:to>
                                    </p:animClr>
                                    <p:animClr clrSpc="rgb" dir="cw">
                                      <p:cBhvr>
                                        <p:cTn id="163" dur="250" autoRev="1" fill="remove"/>
                                        <p:tgtEl>
                                          <p:spTgt spid="6">
                                            <p:graphicEl>
                                              <a:dgm id="{BD634A38-71C7-4E5F-BF4E-C15566542E1E}"/>
                                            </p:graphicEl>
                                          </p:spTgt>
                                        </p:tgtEl>
                                        <p:attrNameLst>
                                          <p:attrName>fillcolor</p:attrName>
                                        </p:attrNameLst>
                                      </p:cBhvr>
                                      <p:to>
                                        <a:schemeClr val="bg1"/>
                                      </p:to>
                                    </p:animClr>
                                    <p:set>
                                      <p:cBhvr>
                                        <p:cTn id="164" dur="250" autoRev="1" fill="remove"/>
                                        <p:tgtEl>
                                          <p:spTgt spid="6">
                                            <p:graphicEl>
                                              <a:dgm id="{BD634A38-71C7-4E5F-BF4E-C15566542E1E}"/>
                                            </p:graphicEl>
                                          </p:spTgt>
                                        </p:tgtEl>
                                        <p:attrNameLst>
                                          <p:attrName>fill.type</p:attrName>
                                        </p:attrNameLst>
                                      </p:cBhvr>
                                      <p:to>
                                        <p:strVal val="solid"/>
                                      </p:to>
                                    </p:set>
                                    <p:set>
                                      <p:cBhvr>
                                        <p:cTn id="165" dur="250" autoRev="1" fill="remove"/>
                                        <p:tgtEl>
                                          <p:spTgt spid="6">
                                            <p:graphicEl>
                                              <a:dgm id="{BD634A38-71C7-4E5F-BF4E-C15566542E1E}"/>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a:xfrm>
            <a:off x="616226" y="1529063"/>
            <a:ext cx="10992678" cy="4672954"/>
          </a:xfrm>
        </p:spPr>
        <p:txBody>
          <a:bodyPr/>
          <a:lstStyle/>
          <a:p>
            <a:pPr marL="342900" indent="-342900">
              <a:lnSpc>
                <a:spcPct val="150000"/>
              </a:lnSpc>
              <a:buFont typeface="Arial" panose="020B0604020202020204" pitchFamily="34" charset="0"/>
              <a:buChar char="•"/>
            </a:pPr>
            <a:r>
              <a:rPr dirty="0" err="1"/>
              <a:t>Ouverture</a:t>
            </a:r>
            <a:r>
              <a:rPr dirty="0"/>
              <a:t> des structures </a:t>
            </a:r>
            <a:r>
              <a:rPr lang="de-CH" dirty="0" err="1" smtClean="0"/>
              <a:t>ordinaires</a:t>
            </a:r>
            <a:r>
              <a:rPr dirty="0" smtClean="0"/>
              <a:t>  </a:t>
            </a:r>
            <a:endParaRPr dirty="0"/>
          </a:p>
          <a:p>
            <a:pPr marL="342900" indent="-342900">
              <a:lnSpc>
                <a:spcPct val="150000"/>
              </a:lnSpc>
              <a:buFont typeface="Arial" panose="020B0604020202020204" pitchFamily="34" charset="0"/>
              <a:buChar char="•"/>
            </a:pPr>
            <a:r>
              <a:rPr lang="de-CH" dirty="0" err="1" smtClean="0"/>
              <a:t>Réseautage</a:t>
            </a:r>
            <a:r>
              <a:rPr lang="de-CH" dirty="0" smtClean="0"/>
              <a:t> </a:t>
            </a:r>
            <a:r>
              <a:rPr dirty="0" smtClean="0"/>
              <a:t>(</a:t>
            </a:r>
            <a:r>
              <a:rPr lang="de-CH" dirty="0" smtClean="0"/>
              <a:t>national</a:t>
            </a:r>
            <a:r>
              <a:rPr dirty="0" smtClean="0"/>
              <a:t>, </a:t>
            </a:r>
            <a:r>
              <a:rPr dirty="0"/>
              <a:t>canton, </a:t>
            </a:r>
            <a:r>
              <a:rPr dirty="0" err="1"/>
              <a:t>région</a:t>
            </a:r>
            <a:r>
              <a:rPr dirty="0"/>
              <a:t>, administration </a:t>
            </a:r>
            <a:r>
              <a:rPr dirty="0" err="1"/>
              <a:t>municipale</a:t>
            </a:r>
            <a:r>
              <a:rPr dirty="0"/>
              <a:t>)</a:t>
            </a:r>
          </a:p>
          <a:p>
            <a:pPr marL="342900" indent="-342900">
              <a:lnSpc>
                <a:spcPct val="150000"/>
              </a:lnSpc>
              <a:buFont typeface="Arial" panose="020B0604020202020204" pitchFamily="34" charset="0"/>
              <a:buChar char="•"/>
            </a:pPr>
            <a:r>
              <a:rPr dirty="0" err="1"/>
              <a:t>Événements</a:t>
            </a:r>
            <a:endParaRPr dirty="0"/>
          </a:p>
          <a:p>
            <a:pPr marL="342900" indent="-342900">
              <a:lnSpc>
                <a:spcPct val="150000"/>
              </a:lnSpc>
              <a:buFont typeface="Arial" panose="020B0604020202020204" pitchFamily="34" charset="0"/>
              <a:buChar char="•"/>
            </a:pPr>
            <a:r>
              <a:rPr lang="de-CH" dirty="0" smtClean="0"/>
              <a:t>P</a:t>
            </a:r>
            <a:r>
              <a:rPr dirty="0" err="1" smtClean="0"/>
              <a:t>rojets</a:t>
            </a:r>
            <a:r>
              <a:rPr lang="de-CH" dirty="0" smtClean="0"/>
              <a:t> propres</a:t>
            </a:r>
            <a:endParaRPr dirty="0"/>
          </a:p>
          <a:p>
            <a:pPr marL="342900" indent="-342900">
              <a:lnSpc>
                <a:spcPct val="150000"/>
              </a:lnSpc>
              <a:buFont typeface="Arial" panose="020B0604020202020204" pitchFamily="34" charset="0"/>
              <a:buChar char="•"/>
            </a:pPr>
            <a:r>
              <a:rPr dirty="0" err="1"/>
              <a:t>Soutien</a:t>
            </a:r>
            <a:r>
              <a:rPr dirty="0"/>
              <a:t> de </a:t>
            </a:r>
            <a:r>
              <a:rPr dirty="0" err="1"/>
              <a:t>projets</a:t>
            </a:r>
            <a:endParaRPr dirty="0"/>
          </a:p>
          <a:p>
            <a:pPr marL="342900" indent="-342900">
              <a:lnSpc>
                <a:spcPct val="150000"/>
              </a:lnSpc>
              <a:buFont typeface="Arial" panose="020B0604020202020204" pitchFamily="34" charset="0"/>
              <a:buChar char="•"/>
            </a:pPr>
            <a:r>
              <a:rPr dirty="0"/>
              <a:t>Commission </a:t>
            </a:r>
            <a:r>
              <a:rPr lang="de-CH" dirty="0" smtClean="0"/>
              <a:t>à l</a:t>
            </a:r>
            <a:r>
              <a:rPr dirty="0" smtClean="0"/>
              <a:t>’</a:t>
            </a:r>
            <a:r>
              <a:rPr dirty="0" err="1" smtClean="0"/>
              <a:t>intégration</a:t>
            </a:r>
            <a:endParaRPr dirty="0"/>
          </a:p>
          <a:p>
            <a:pPr marL="342900" indent="-342900">
              <a:lnSpc>
                <a:spcPct val="150000"/>
              </a:lnSpc>
              <a:buFont typeface="Arial" panose="020B0604020202020204" pitchFamily="34" charset="0"/>
              <a:buChar char="•"/>
            </a:pPr>
            <a:r>
              <a:rPr dirty="0"/>
              <a:t>Affaires </a:t>
            </a:r>
            <a:r>
              <a:rPr dirty="0" err="1"/>
              <a:t>politiques</a:t>
            </a:r>
            <a:r>
              <a:rPr dirty="0"/>
              <a:t> et </a:t>
            </a:r>
            <a:r>
              <a:rPr dirty="0" err="1"/>
              <a:t>prises</a:t>
            </a:r>
            <a:r>
              <a:rPr dirty="0"/>
              <a:t> de position</a:t>
            </a:r>
          </a:p>
        </p:txBody>
      </p:sp>
      <p:sp>
        <p:nvSpPr>
          <p:cNvPr id="5" name="Titel 4"/>
          <p:cNvSpPr>
            <a:spLocks noGrp="1"/>
          </p:cNvSpPr>
          <p:nvPr>
            <p:ph type="title"/>
          </p:nvPr>
        </p:nvSpPr>
        <p:spPr>
          <a:xfrm>
            <a:off x="616226" y="625959"/>
            <a:ext cx="10992678" cy="526980"/>
          </a:xfrm>
        </p:spPr>
        <p:txBody>
          <a:bodyPr anchor="t"/>
          <a:lstStyle/>
          <a:p>
            <a:pPr>
              <a:defRPr sz="2800"/>
            </a:pPr>
            <a:r>
              <a:rPr dirty="0" err="1"/>
              <a:t>Tâches</a:t>
            </a:r>
            <a:r>
              <a:rPr dirty="0"/>
              <a:t> </a:t>
            </a:r>
            <a:r>
              <a:rPr lang="de-CH" dirty="0" err="1" smtClean="0"/>
              <a:t>municipales</a:t>
            </a:r>
            <a:endParaRPr sz="2800" dirty="0"/>
          </a:p>
        </p:txBody>
      </p:sp>
      <p:sp>
        <p:nvSpPr>
          <p:cNvPr id="2" name="Fußzeilenplatzhalter 1"/>
          <p:cNvSpPr>
            <a:spLocks noGrp="1"/>
          </p:cNvSpPr>
          <p:nvPr>
            <p:ph type="ftr" sz="quarter" idx="3"/>
          </p:nvPr>
        </p:nvSpPr>
        <p:spPr/>
        <p:txBody>
          <a:bodyPr/>
          <a:lstStyle/>
          <a:p>
            <a:r>
              <a:rPr lang="fr-FR" smtClean="0"/>
              <a:t>Projet pilote «relais à l’information» – AG DSI – 4.6.2025</a:t>
            </a:r>
            <a:endParaRPr/>
          </a:p>
        </p:txBody>
      </p:sp>
    </p:spTree>
    <p:extLst>
      <p:ext uri="{BB962C8B-B14F-4D97-AF65-F5344CB8AC3E}">
        <p14:creationId xmlns:p14="http://schemas.microsoft.com/office/powerpoint/2010/main" val="2824343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45958"/>
          <a:stretch/>
        </p:blipFill>
        <p:spPr>
          <a:xfrm>
            <a:off x="1129288" y="383354"/>
            <a:ext cx="4161617" cy="3190271"/>
          </a:xfrm>
        </p:spPr>
      </p:pic>
      <p:sp>
        <p:nvSpPr>
          <p:cNvPr id="6" name="Inhaltsplatzhalter 2"/>
          <p:cNvSpPr txBox="1">
            <a:spLocks/>
          </p:cNvSpPr>
          <p:nvPr/>
        </p:nvSpPr>
        <p:spPr>
          <a:xfrm>
            <a:off x="1129287" y="3905207"/>
            <a:ext cx="9147773" cy="2434491"/>
          </a:xfrm>
          <a:prstGeom prst="rect">
            <a:avLst/>
          </a:prstGeom>
        </p:spPr>
        <p:txBody>
          <a:bodyPr vert="horz" lIns="0" tIns="0" rIns="0" bIns="0">
            <a:noAutofit/>
          </a:bodyPr>
          <a:lstStyle>
            <a:lvl1pPr marL="0" indent="0" algn="l" defTabSz="914332" rtl="0" eaLnBrk="1" latinLnBrk="0" hangingPunct="1">
              <a:lnSpc>
                <a:spcPts val="2700"/>
              </a:lnSpc>
              <a:spcBef>
                <a:spcPts val="1000"/>
              </a:spcBef>
              <a:buClr>
                <a:srgbClr val="DD0B15"/>
              </a:buClr>
              <a:buFontTx/>
              <a:buNone/>
              <a:defRPr sz="2200" kern="1200">
                <a:solidFill>
                  <a:schemeClr val="tx1"/>
                </a:solidFill>
                <a:latin typeface="Arial" panose="020B0604020202020204" pitchFamily="34" charset="0"/>
                <a:ea typeface="+mn-ea"/>
                <a:cs typeface="Arial" panose="020B0604020202020204" pitchFamily="34" charset="0"/>
              </a:defRPr>
            </a:lvl1pPr>
            <a:lvl2pPr marL="457166" indent="0" algn="l" defTabSz="914332" rtl="0" eaLnBrk="1" latinLnBrk="0" hangingPunct="1">
              <a:lnSpc>
                <a:spcPct val="90000"/>
              </a:lnSpc>
              <a:spcBef>
                <a:spcPts val="500"/>
              </a:spcBef>
              <a:buClr>
                <a:srgbClr val="DD0B15"/>
              </a:buClr>
              <a:buFontTx/>
              <a:buNone/>
              <a:defRPr sz="2400" kern="1200">
                <a:solidFill>
                  <a:schemeClr val="tx1"/>
                </a:solidFill>
                <a:latin typeface="Trebuchet MS" panose="020B0603020202020204" pitchFamily="34" charset="0"/>
                <a:ea typeface="+mn-ea"/>
                <a:cs typeface="+mn-cs"/>
              </a:defRPr>
            </a:lvl2pPr>
            <a:lvl3pPr marL="914330" indent="0" algn="l" defTabSz="914332" rtl="0" eaLnBrk="1" latinLnBrk="0" hangingPunct="1">
              <a:lnSpc>
                <a:spcPct val="90000"/>
              </a:lnSpc>
              <a:spcBef>
                <a:spcPts val="500"/>
              </a:spcBef>
              <a:buClr>
                <a:srgbClr val="DD0B15"/>
              </a:buClr>
              <a:buFontTx/>
              <a:buNone/>
              <a:defRPr sz="2000" kern="1200">
                <a:solidFill>
                  <a:schemeClr val="tx1"/>
                </a:solidFill>
                <a:latin typeface="Trebuchet MS" panose="020B0603020202020204" pitchFamily="34" charset="0"/>
                <a:ea typeface="+mn-ea"/>
                <a:cs typeface="+mn-cs"/>
              </a:defRPr>
            </a:lvl3pPr>
            <a:lvl4pPr marL="1371496" indent="0" algn="l" defTabSz="914332" rtl="0" eaLnBrk="1" latinLnBrk="0" hangingPunct="1">
              <a:lnSpc>
                <a:spcPct val="90000"/>
              </a:lnSpc>
              <a:spcBef>
                <a:spcPts val="500"/>
              </a:spcBef>
              <a:buClr>
                <a:srgbClr val="DD0B15"/>
              </a:buClr>
              <a:buFontTx/>
              <a:buNone/>
              <a:defRPr sz="1800" kern="1200">
                <a:solidFill>
                  <a:schemeClr val="tx1"/>
                </a:solidFill>
                <a:latin typeface="Trebuchet MS" panose="020B0603020202020204" pitchFamily="34" charset="0"/>
                <a:ea typeface="+mn-ea"/>
                <a:cs typeface="+mn-cs"/>
              </a:defRPr>
            </a:lvl4pPr>
            <a:lvl5pPr marL="1828663" indent="0" algn="l" defTabSz="914332" rtl="0" eaLnBrk="1" latinLnBrk="0" hangingPunct="1">
              <a:lnSpc>
                <a:spcPct val="90000"/>
              </a:lnSpc>
              <a:spcBef>
                <a:spcPts val="500"/>
              </a:spcBef>
              <a:buClr>
                <a:srgbClr val="DD0B15"/>
              </a:buClr>
              <a:buFontTx/>
              <a:buNone/>
              <a:defRPr sz="1800" kern="1200">
                <a:solidFill>
                  <a:schemeClr val="tx1"/>
                </a:solidFill>
                <a:latin typeface="Trebuchet MS" panose="020B0603020202020204" pitchFamily="34" charset="0"/>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defRPr kern="0">
                <a:latin typeface="Fira Sans ExtraLight" panose="020B0403050000020004" pitchFamily="34" charset="0"/>
                <a:ea typeface="Fira Sans ExtraLight" panose="020B0403050000020004" pitchFamily="34" charset="0"/>
              </a:defRPr>
            </a:pPr>
            <a:r>
              <a:rPr dirty="0" err="1"/>
              <a:t>Mandat</a:t>
            </a:r>
            <a:r>
              <a:rPr dirty="0"/>
              <a:t> cantonal</a:t>
            </a:r>
          </a:p>
          <a:p>
            <a:pPr marL="342900" indent="-342900">
              <a:lnSpc>
                <a:spcPct val="100000"/>
              </a:lnSpc>
              <a:buFont typeface="Arial" panose="020B0604020202020204" pitchFamily="34" charset="0"/>
              <a:buChar char="•"/>
              <a:defRPr kern="0">
                <a:latin typeface="Fira Sans ExtraLight" panose="020B0403050000020004" pitchFamily="34" charset="0"/>
                <a:ea typeface="Fira Sans ExtraLight" panose="020B0403050000020004" pitchFamily="34" charset="0"/>
              </a:defRPr>
            </a:pPr>
            <a:r>
              <a:rPr b="1" dirty="0" err="1"/>
              <a:t>Conseils</a:t>
            </a:r>
            <a:r>
              <a:rPr b="1" dirty="0"/>
              <a:t> </a:t>
            </a:r>
            <a:r>
              <a:rPr b="1" dirty="0" err="1"/>
              <a:t>gratuits</a:t>
            </a:r>
            <a:r>
              <a:rPr b="1" dirty="0"/>
              <a:t> </a:t>
            </a:r>
            <a:r>
              <a:rPr dirty="0"/>
              <a:t>sur les questions de migration et </a:t>
            </a:r>
            <a:r>
              <a:rPr dirty="0" err="1"/>
              <a:t>d’intégration</a:t>
            </a:r>
            <a:endParaRPr dirty="0"/>
          </a:p>
          <a:p>
            <a:pPr marL="342900" indent="-342900">
              <a:lnSpc>
                <a:spcPct val="100000"/>
              </a:lnSpc>
              <a:buFont typeface="Arial" panose="020B0604020202020204" pitchFamily="34" charset="0"/>
              <a:buChar char="•"/>
              <a:defRPr kern="0">
                <a:latin typeface="Fira Sans ExtraLight" panose="020B0403050000020004" pitchFamily="34" charset="0"/>
                <a:ea typeface="Fira Sans ExtraLight" panose="020B0403050000020004" pitchFamily="34" charset="0"/>
              </a:defRPr>
            </a:pPr>
            <a:r>
              <a:rPr dirty="0" err="1"/>
              <a:t>Région</a:t>
            </a:r>
            <a:r>
              <a:rPr dirty="0"/>
              <a:t> de Bienne, </a:t>
            </a:r>
            <a:r>
              <a:rPr lang="de-CH" dirty="0" smtClean="0"/>
              <a:t>See</a:t>
            </a:r>
            <a:r>
              <a:rPr dirty="0" smtClean="0"/>
              <a:t>land </a:t>
            </a:r>
            <a:r>
              <a:rPr dirty="0"/>
              <a:t>et Jura </a:t>
            </a:r>
            <a:r>
              <a:rPr dirty="0" err="1"/>
              <a:t>bernois</a:t>
            </a:r>
            <a:r>
              <a:rPr dirty="0"/>
              <a:t>. </a:t>
            </a:r>
            <a:r>
              <a:rPr dirty="0" err="1"/>
              <a:t>Compétence</a:t>
            </a:r>
            <a:r>
              <a:rPr dirty="0"/>
              <a:t> pour 101 communes (</a:t>
            </a:r>
            <a:r>
              <a:rPr dirty="0" err="1"/>
              <a:t>périmètre</a:t>
            </a:r>
            <a:r>
              <a:rPr dirty="0"/>
              <a:t> bleu)</a:t>
            </a:r>
          </a:p>
          <a:p>
            <a:pPr marL="342900" indent="-342900">
              <a:lnSpc>
                <a:spcPct val="100000"/>
              </a:lnSpc>
              <a:buFont typeface="Arial" panose="020B0604020202020204" pitchFamily="34" charset="0"/>
              <a:buChar char="•"/>
              <a:defRPr kern="0">
                <a:latin typeface="Fira Sans ExtraLight" panose="020B0403050000020004" pitchFamily="34" charset="0"/>
                <a:ea typeface="Fira Sans ExtraLight" panose="020B0403050000020004" pitchFamily="34" charset="0"/>
              </a:defRPr>
            </a:pPr>
            <a:r>
              <a:rPr dirty="0" err="1"/>
              <a:t>trois</a:t>
            </a:r>
            <a:r>
              <a:rPr dirty="0"/>
              <a:t> </a:t>
            </a:r>
            <a:r>
              <a:rPr dirty="0" err="1"/>
              <a:t>centres</a:t>
            </a:r>
            <a:r>
              <a:rPr dirty="0"/>
              <a:t> de </a:t>
            </a:r>
            <a:r>
              <a:rPr dirty="0" err="1"/>
              <a:t>conseil</a:t>
            </a:r>
            <a:r>
              <a:rPr dirty="0"/>
              <a:t> (Biel, Lyss, St-</a:t>
            </a:r>
            <a:r>
              <a:rPr dirty="0" err="1"/>
              <a:t>Imier</a:t>
            </a:r>
            <a:r>
              <a:rPr dirty="0"/>
              <a:t>)</a:t>
            </a:r>
          </a:p>
          <a:p>
            <a:pPr marL="342900" indent="-342900">
              <a:lnSpc>
                <a:spcPct val="100000"/>
              </a:lnSpc>
              <a:buFont typeface="Arial" panose="020B0604020202020204" pitchFamily="34" charset="0"/>
              <a:buChar char="•"/>
              <a:defRPr kern="0">
                <a:latin typeface="Fira Sans ExtraLight" panose="020B0403050000020004" pitchFamily="34" charset="0"/>
                <a:ea typeface="Fira Sans ExtraLight" panose="020B0403050000020004" pitchFamily="34" charset="0"/>
              </a:defRPr>
            </a:pPr>
            <a:r>
              <a:rPr dirty="0" err="1"/>
              <a:t>Conseil</a:t>
            </a:r>
            <a:r>
              <a:rPr dirty="0"/>
              <a:t> de </a:t>
            </a:r>
            <a:r>
              <a:rPr dirty="0" err="1"/>
              <a:t>particuliers</a:t>
            </a:r>
            <a:r>
              <a:rPr dirty="0"/>
              <a:t>, </a:t>
            </a:r>
            <a:r>
              <a:rPr dirty="0" err="1"/>
              <a:t>conseil</a:t>
            </a:r>
            <a:r>
              <a:rPr dirty="0"/>
              <a:t> </a:t>
            </a:r>
            <a:r>
              <a:rPr dirty="0" err="1"/>
              <a:t>spécialisé</a:t>
            </a:r>
            <a:r>
              <a:rPr dirty="0"/>
              <a:t>, </a:t>
            </a:r>
            <a:r>
              <a:rPr dirty="0" err="1"/>
              <a:t>conseil</a:t>
            </a:r>
            <a:r>
              <a:rPr dirty="0"/>
              <a:t> de </a:t>
            </a:r>
            <a:r>
              <a:rPr dirty="0" err="1"/>
              <a:t>projet</a:t>
            </a:r>
            <a:r>
              <a:rPr dirty="0"/>
              <a:t>, </a:t>
            </a:r>
            <a:r>
              <a:rPr dirty="0" err="1"/>
              <a:t>mise</a:t>
            </a:r>
            <a:r>
              <a:rPr dirty="0"/>
              <a:t> </a:t>
            </a:r>
            <a:r>
              <a:rPr dirty="0" err="1"/>
              <a:t>en</a:t>
            </a:r>
            <a:r>
              <a:rPr dirty="0"/>
              <a:t> </a:t>
            </a:r>
            <a:r>
              <a:rPr dirty="0" err="1"/>
              <a:t>réseau</a:t>
            </a:r>
            <a:r>
              <a:rPr dirty="0"/>
              <a:t>, </a:t>
            </a:r>
            <a:r>
              <a:rPr lang="de-CH" dirty="0" err="1" smtClean="0"/>
              <a:t>séances</a:t>
            </a:r>
            <a:r>
              <a:rPr dirty="0" smtClean="0"/>
              <a:t> </a:t>
            </a:r>
            <a:r>
              <a:rPr dirty="0" err="1"/>
              <a:t>d’information</a:t>
            </a:r>
            <a:endParaRPr dirty="0">
              <a:latin typeface="Fira Sans ExtraLight" panose="020B0403050000020004" pitchFamily="34" charset="0"/>
              <a:ea typeface="Fira Sans ExtraLight" panose="020B0403050000020004" pitchFamily="34" charset="0"/>
            </a:endParaRPr>
          </a:p>
        </p:txBody>
      </p:sp>
      <p:pic>
        <p:nvPicPr>
          <p:cNvPr id="8" name="Grafik 7"/>
          <p:cNvPicPr>
            <a:picLocks noChangeAspect="1"/>
          </p:cNvPicPr>
          <p:nvPr/>
        </p:nvPicPr>
        <p:blipFill>
          <a:blip r:embed="rId4"/>
          <a:stretch>
            <a:fillRect/>
          </a:stretch>
        </p:blipFill>
        <p:spPr>
          <a:xfrm>
            <a:off x="6728792" y="423065"/>
            <a:ext cx="4780722" cy="3482142"/>
          </a:xfrm>
          <a:prstGeom prst="rect">
            <a:avLst/>
          </a:prstGeom>
        </p:spPr>
      </p:pic>
      <p:sp>
        <p:nvSpPr>
          <p:cNvPr id="3" name="Fußzeilenplatzhalter 2"/>
          <p:cNvSpPr>
            <a:spLocks noGrp="1"/>
          </p:cNvSpPr>
          <p:nvPr>
            <p:ph type="ftr" sz="quarter" idx="11"/>
          </p:nvPr>
        </p:nvSpPr>
        <p:spPr/>
        <p:txBody>
          <a:bodyPr/>
          <a:lstStyle/>
          <a:p>
            <a:r>
              <a:rPr lang="fr-FR" smtClean="0"/>
              <a:t>Projet pilote «relais à l’information» – AG DSI – 4.6.2025</a:t>
            </a:r>
            <a:endParaRPr/>
          </a:p>
        </p:txBody>
      </p:sp>
    </p:spTree>
    <p:extLst>
      <p:ext uri="{BB962C8B-B14F-4D97-AF65-F5344CB8AC3E}">
        <p14:creationId xmlns:p14="http://schemas.microsoft.com/office/powerpoint/2010/main" val="63552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176052" y="872083"/>
            <a:ext cx="5668825" cy="5580411"/>
          </a:xfrm>
        </p:spPr>
        <p:txBody>
          <a:bodyPr/>
          <a:lstStyle/>
          <a:p>
            <a:pPr>
              <a:lnSpc>
                <a:spcPct val="100000"/>
              </a:lnSpc>
            </a:pPr>
            <a:endParaRPr sz="2400" dirty="0">
              <a:latin typeface="Fira Sans ExtraBold" panose="020B0903050000020004" pitchFamily="34" charset="0"/>
              <a:ea typeface="Fira Sans ExtraBold" panose="020B0903050000020004" pitchFamily="34" charset="0"/>
            </a:endParaRPr>
          </a:p>
          <a:p>
            <a:pPr>
              <a:lnSpc>
                <a:spcPct val="100000"/>
              </a:lnSpc>
            </a:pPr>
            <a:endParaRPr sz="2400" dirty="0">
              <a:latin typeface="Fira Sans ExtraBold" panose="020B0903050000020004" pitchFamily="34" charset="0"/>
              <a:ea typeface="Fira Sans ExtraBold" panose="020B0903050000020004" pitchFamily="34" charset="0"/>
            </a:endParaRPr>
          </a:p>
          <a:p>
            <a:pPr>
              <a:lnSpc>
                <a:spcPct val="100000"/>
              </a:lnSpc>
            </a:pPr>
            <a:endParaRPr sz="2400" dirty="0">
              <a:latin typeface="Fira Sans ExtraBold" panose="020B0903050000020004" pitchFamily="34" charset="0"/>
              <a:ea typeface="Fira Sans ExtraBold" panose="020B0903050000020004" pitchFamily="34" charset="0"/>
            </a:endParaRPr>
          </a:p>
          <a:p>
            <a:pPr>
              <a:lnSpc>
                <a:spcPct val="100000"/>
              </a:lnSpc>
            </a:pPr>
            <a:endParaRPr sz="2400" dirty="0">
              <a:latin typeface="Fira Sans ExtraBold" panose="020B0903050000020004" pitchFamily="34" charset="0"/>
              <a:ea typeface="Fira Sans ExtraBold" panose="020B0903050000020004" pitchFamily="34" charset="0"/>
            </a:endParaRPr>
          </a:p>
          <a:p>
            <a:pPr>
              <a:lnSpc>
                <a:spcPct val="100000"/>
              </a:lnSpc>
            </a:pPr>
            <a:endParaRPr sz="2400" dirty="0">
              <a:latin typeface="Fira Sans ExtraBold" panose="020B0903050000020004" pitchFamily="34" charset="0"/>
              <a:ea typeface="Fira Sans ExtraBold" panose="020B0903050000020004" pitchFamily="34" charset="0"/>
            </a:endParaRPr>
          </a:p>
          <a:p>
            <a:pPr>
              <a:lnSpc>
                <a:spcPct val="100000"/>
              </a:lnSpc>
            </a:pPr>
            <a:endParaRPr sz="2400" dirty="0">
              <a:latin typeface="Fira Sans ExtraBold" panose="020B0903050000020004" pitchFamily="34" charset="0"/>
              <a:ea typeface="Fira Sans ExtraBold" panose="020B0903050000020004" pitchFamily="34" charset="0"/>
            </a:endParaRPr>
          </a:p>
          <a:p>
            <a:pPr>
              <a:lnSpc>
                <a:spcPct val="100000"/>
              </a:lnSpc>
            </a:pPr>
            <a:endParaRPr sz="3200" dirty="0">
              <a:latin typeface="Fira Sans ExtraBold" panose="020B0903050000020004" pitchFamily="34" charset="0"/>
              <a:ea typeface="Fira Sans ExtraBold" panose="020B0903050000020004" pitchFamily="34" charset="0"/>
            </a:endParaRPr>
          </a:p>
          <a:p>
            <a:pPr>
              <a:lnSpc>
                <a:spcPct val="100000"/>
              </a:lnSpc>
            </a:pPr>
            <a:endParaRPr sz="3200" dirty="0">
              <a:latin typeface="Fira Sans ExtraBold" panose="020B0903050000020004" pitchFamily="34" charset="0"/>
              <a:ea typeface="Fira Sans ExtraBold" panose="020B0903050000020004" pitchFamily="34" charset="0"/>
            </a:endParaRPr>
          </a:p>
          <a:p>
            <a:pPr>
              <a:lnSpc>
                <a:spcPct val="100000"/>
              </a:lnSpc>
              <a:defRPr sz="3200">
                <a:latin typeface="Fira Sans ExtraBold" panose="020B0903050000020004" pitchFamily="34" charset="0"/>
                <a:ea typeface="Fira Sans ExtraBold" panose="020B0903050000020004" pitchFamily="34" charset="0"/>
              </a:defRPr>
            </a:pPr>
            <a:r>
              <a:rPr dirty="0" err="1"/>
              <a:t>Projet</a:t>
            </a:r>
            <a:r>
              <a:rPr dirty="0"/>
              <a:t> </a:t>
            </a:r>
            <a:r>
              <a:rPr dirty="0" err="1"/>
              <a:t>pilote</a:t>
            </a:r>
            <a:r>
              <a:rPr dirty="0"/>
              <a:t> </a:t>
            </a:r>
            <a:r>
              <a:rPr dirty="0" smtClean="0"/>
              <a:t>«</a:t>
            </a:r>
            <a:r>
              <a:rPr lang="de-CH" dirty="0" smtClean="0"/>
              <a:t>Relais à </a:t>
            </a:r>
            <a:r>
              <a:rPr lang="de-CH" dirty="0" err="1" smtClean="0"/>
              <a:t>l’information</a:t>
            </a:r>
            <a:r>
              <a:rPr dirty="0" smtClean="0"/>
              <a:t>»  </a:t>
            </a:r>
            <a:endParaRPr sz="3200" dirty="0">
              <a:latin typeface="Fira Sans ExtraBold" panose="020B0903050000020004" pitchFamily="34" charset="0"/>
              <a:ea typeface="Fira Sans ExtraBold" panose="020B0903050000020004" pitchFamily="34" charset="0"/>
            </a:endParaRPr>
          </a:p>
          <a:p>
            <a:pPr>
              <a:lnSpc>
                <a:spcPct val="100000"/>
              </a:lnSpc>
              <a:defRPr sz="2000">
                <a:solidFill>
                  <a:srgbClr val="FF0000"/>
                </a:solidFill>
                <a:latin typeface="Fira Sans ExtraBold" panose="020B0903050000020004" pitchFamily="34" charset="0"/>
                <a:ea typeface="Fira Sans ExtraBold" panose="020B0903050000020004" pitchFamily="34" charset="0"/>
              </a:defRPr>
            </a:pPr>
            <a:r>
              <a:rPr dirty="0" err="1"/>
              <a:t>Septembre</a:t>
            </a:r>
            <a:r>
              <a:rPr dirty="0"/>
              <a:t> 2024-juin 2025</a:t>
            </a:r>
            <a:endParaRPr sz="2000" dirty="0">
              <a:solidFill>
                <a:srgbClr val="FF0000"/>
              </a:solidFill>
              <a:latin typeface="Fira Sans ExtraBold" panose="020B0903050000020004" pitchFamily="34" charset="0"/>
              <a:ea typeface="Fira Sans ExtraBold" panose="020B0903050000020004" pitchFamily="34" charset="0"/>
            </a:endParaRPr>
          </a:p>
        </p:txBody>
      </p:sp>
      <p:pic>
        <p:nvPicPr>
          <p:cNvPr id="4" name="Bildplatzhalter 11"/>
          <p:cNvPicPr>
            <a:picLocks noChangeAspect="1"/>
          </p:cNvPicPr>
          <p:nvPr/>
        </p:nvPicPr>
        <p:blipFill>
          <a:blip r:embed="rId2">
            <a:extLst>
              <a:ext uri="{28A0092B-C50C-407E-A947-70E740481C1C}">
                <a14:useLocalDpi xmlns:a14="http://schemas.microsoft.com/office/drawing/2010/main" val="0"/>
              </a:ext>
            </a:extLst>
          </a:blip>
          <a:srcRect l="16808" r="16808"/>
          <a:stretch>
            <a:fillRect/>
          </a:stretch>
        </p:blipFill>
        <p:spPr>
          <a:xfrm>
            <a:off x="1302025" y="872083"/>
            <a:ext cx="5547777" cy="5580411"/>
          </a:xfrm>
          <a:prstGeom prst="rect">
            <a:avLst/>
          </a:prstGeom>
        </p:spPr>
      </p:pic>
      <p:sp>
        <p:nvSpPr>
          <p:cNvPr id="5" name="Fußzeilenplatzhalter 4"/>
          <p:cNvSpPr>
            <a:spLocks noGrp="1"/>
          </p:cNvSpPr>
          <p:nvPr>
            <p:ph type="ftr" sz="quarter" idx="11"/>
          </p:nvPr>
        </p:nvSpPr>
        <p:spPr/>
        <p:txBody>
          <a:bodyPr/>
          <a:lstStyle/>
          <a:p>
            <a:r>
              <a:rPr lang="fr-FR" smtClean="0"/>
              <a:t>Projet pilote «relais à l’information» – AG DSI – 4.6.2025</a:t>
            </a:r>
            <a:endParaRPr/>
          </a:p>
        </p:txBody>
      </p:sp>
    </p:spTree>
    <p:extLst>
      <p:ext uri="{BB962C8B-B14F-4D97-AF65-F5344CB8AC3E}">
        <p14:creationId xmlns:p14="http://schemas.microsoft.com/office/powerpoint/2010/main" val="238707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6001" y="374400"/>
            <a:ext cx="5806800" cy="433320"/>
          </a:xfrm>
        </p:spPr>
        <p:txBody>
          <a:bodyPr/>
          <a:lstStyle/>
          <a:p>
            <a:r>
              <a:t>Concept</a:t>
            </a:r>
          </a:p>
        </p:txBody>
      </p:sp>
      <p:sp>
        <p:nvSpPr>
          <p:cNvPr id="4" name="Espace réservé du texte 3"/>
          <p:cNvSpPr>
            <a:spLocks noGrp="1"/>
          </p:cNvSpPr>
          <p:nvPr>
            <p:ph type="body" sz="half" idx="2"/>
          </p:nvPr>
        </p:nvSpPr>
        <p:spPr>
          <a:xfrm>
            <a:off x="576001" y="1220533"/>
            <a:ext cx="11586970" cy="2408038"/>
          </a:xfrm>
        </p:spPr>
        <p:txBody>
          <a:bodyPr/>
          <a:lstStyle/>
          <a:p>
            <a:pPr marL="0" indent="0">
              <a:buNone/>
              <a:defRPr b="1">
                <a:latin typeface="Fira Sans ExtraBold" panose="020B0903050000020004" pitchFamily="34" charset="0"/>
                <a:ea typeface="Fira Sans ExtraBold" panose="020B0903050000020004" pitchFamily="34" charset="0"/>
              </a:defRPr>
            </a:pPr>
            <a:r>
              <a:rPr dirty="0" err="1"/>
              <a:t>Objectifs</a:t>
            </a:r>
            <a:r>
              <a:rPr dirty="0"/>
              <a:t> du </a:t>
            </a:r>
            <a:r>
              <a:rPr dirty="0" err="1"/>
              <a:t>projet</a:t>
            </a:r>
            <a:r>
              <a:rPr dirty="0"/>
              <a:t>:</a:t>
            </a:r>
          </a:p>
          <a:p>
            <a:pPr>
              <a:lnSpc>
                <a:spcPct val="100000"/>
              </a:lnSpc>
            </a:pPr>
            <a:r>
              <a:rPr dirty="0" err="1"/>
              <a:t>Soutenir</a:t>
            </a:r>
            <a:r>
              <a:rPr dirty="0"/>
              <a:t> le </a:t>
            </a:r>
            <a:r>
              <a:rPr dirty="0" err="1"/>
              <a:t>processus</a:t>
            </a:r>
            <a:r>
              <a:rPr dirty="0"/>
              <a:t> </a:t>
            </a:r>
            <a:r>
              <a:rPr dirty="0" err="1"/>
              <a:t>d’intégration</a:t>
            </a:r>
            <a:r>
              <a:rPr dirty="0"/>
              <a:t> des </a:t>
            </a:r>
            <a:r>
              <a:rPr dirty="0" err="1"/>
              <a:t>personnes</a:t>
            </a:r>
            <a:r>
              <a:rPr dirty="0"/>
              <a:t> et des </a:t>
            </a:r>
            <a:r>
              <a:rPr dirty="0" err="1"/>
              <a:t>familles</a:t>
            </a:r>
            <a:r>
              <a:rPr dirty="0"/>
              <a:t> </a:t>
            </a:r>
            <a:r>
              <a:rPr dirty="0" err="1"/>
              <a:t>ayant</a:t>
            </a:r>
            <a:r>
              <a:rPr dirty="0"/>
              <a:t> des </a:t>
            </a:r>
            <a:r>
              <a:rPr dirty="0" err="1"/>
              <a:t>besoins</a:t>
            </a:r>
            <a:r>
              <a:rPr dirty="0"/>
              <a:t> </a:t>
            </a:r>
            <a:r>
              <a:rPr lang="de-CH" dirty="0" err="1" smtClean="0"/>
              <a:t>particuliers</a:t>
            </a:r>
            <a:endParaRPr dirty="0"/>
          </a:p>
          <a:p>
            <a:pPr>
              <a:lnSpc>
                <a:spcPct val="100000"/>
              </a:lnSpc>
            </a:pPr>
            <a:r>
              <a:rPr lang="de-CH" dirty="0" err="1" smtClean="0"/>
              <a:t>Allègements</a:t>
            </a:r>
            <a:r>
              <a:rPr lang="de-CH" dirty="0" smtClean="0"/>
              <a:t> des </a:t>
            </a:r>
            <a:r>
              <a:rPr lang="de-CH" dirty="0" err="1" smtClean="0"/>
              <a:t>structures</a:t>
            </a:r>
            <a:r>
              <a:rPr lang="de-CH" dirty="0" smtClean="0"/>
              <a:t> </a:t>
            </a:r>
            <a:r>
              <a:rPr lang="de-CH" dirty="0" err="1" smtClean="0"/>
              <a:t>ordinaires</a:t>
            </a:r>
            <a:endParaRPr dirty="0"/>
          </a:p>
          <a:p>
            <a:pPr>
              <a:lnSpc>
                <a:spcPct val="100000"/>
              </a:lnSpc>
            </a:pPr>
            <a:r>
              <a:rPr dirty="0"/>
              <a:t>Empowerment des «</a:t>
            </a:r>
            <a:r>
              <a:rPr dirty="0" err="1"/>
              <a:t>personnes</a:t>
            </a:r>
            <a:r>
              <a:rPr dirty="0"/>
              <a:t> </a:t>
            </a:r>
            <a:r>
              <a:rPr dirty="0" err="1"/>
              <a:t>clés</a:t>
            </a:r>
            <a:r>
              <a:rPr dirty="0"/>
              <a:t>»</a:t>
            </a:r>
          </a:p>
        </p:txBody>
      </p:sp>
      <p:sp>
        <p:nvSpPr>
          <p:cNvPr id="3" name="Textfeld 2"/>
          <p:cNvSpPr txBox="1"/>
          <p:nvPr/>
        </p:nvSpPr>
        <p:spPr>
          <a:xfrm>
            <a:off x="9768114" y="5315807"/>
            <a:ext cx="3045344" cy="1246495"/>
          </a:xfrm>
          <a:prstGeom prst="rect">
            <a:avLst/>
          </a:prstGeom>
          <a:noFill/>
        </p:spPr>
        <p:txBody>
          <a:bodyPr wrap="square">
            <a:spAutoFit/>
          </a:bodyPr>
          <a:lstStyle/>
          <a:p>
            <a:pPr marL="342900" indent="-342900">
              <a:buFont typeface="Arial" panose="020B0604020202020204" pitchFamily="34" charset="0"/>
              <a:buChar char="•"/>
              <a:defRPr sz="1500">
                <a:latin typeface="Fira Sans ExtraLight" panose="020B0403050000020004" pitchFamily="34" charset="0"/>
                <a:ea typeface="Fira Sans ExtraLight" panose="020B0403050000020004" pitchFamily="34" charset="0"/>
              </a:defRPr>
            </a:pPr>
            <a:r>
              <a:rPr dirty="0"/>
              <a:t>VP= </a:t>
            </a:r>
            <a:r>
              <a:rPr lang="de-CH" dirty="0" err="1" smtClean="0"/>
              <a:t>Personne</a:t>
            </a:r>
            <a:r>
              <a:rPr lang="de-CH" dirty="0" smtClean="0"/>
              <a:t> </a:t>
            </a:r>
            <a:r>
              <a:rPr lang="de-CH" dirty="0" err="1" smtClean="0"/>
              <a:t>relais</a:t>
            </a:r>
            <a:endParaRPr dirty="0"/>
          </a:p>
          <a:p>
            <a:pPr marL="342900" indent="-342900">
              <a:buFont typeface="Arial" panose="020B0604020202020204" pitchFamily="34" charset="0"/>
              <a:buChar char="•"/>
              <a:defRPr sz="1500">
                <a:latin typeface="Fira Sans ExtraLight" panose="020B0403050000020004" pitchFamily="34" charset="0"/>
                <a:ea typeface="Fira Sans ExtraLight" panose="020B0403050000020004" pitchFamily="34" charset="0"/>
              </a:defRPr>
            </a:pPr>
            <a:r>
              <a:rPr lang="de-CH" dirty="0" smtClean="0"/>
              <a:t>PC</a:t>
            </a:r>
            <a:r>
              <a:rPr dirty="0" smtClean="0"/>
              <a:t>= </a:t>
            </a:r>
            <a:r>
              <a:rPr dirty="0" err="1" smtClean="0"/>
              <a:t>Personne</a:t>
            </a:r>
            <a:r>
              <a:rPr lang="de-CH" dirty="0" smtClean="0"/>
              <a:t> </a:t>
            </a:r>
            <a:r>
              <a:rPr dirty="0" err="1" smtClean="0"/>
              <a:t>concernée</a:t>
            </a:r>
            <a:endParaRPr dirty="0"/>
          </a:p>
          <a:p>
            <a:pPr marL="342900" indent="-342900">
              <a:buFont typeface="Arial" panose="020B0604020202020204" pitchFamily="34" charset="0"/>
              <a:buChar char="•"/>
              <a:defRPr sz="1500">
                <a:latin typeface="Fira Sans ExtraLight" panose="020B0403050000020004" pitchFamily="34" charset="0"/>
                <a:ea typeface="Fira Sans ExtraLight" panose="020B0403050000020004" pitchFamily="34" charset="0"/>
              </a:defRPr>
            </a:pPr>
            <a:r>
              <a:rPr lang="de-CH" dirty="0" smtClean="0"/>
              <a:t>SO</a:t>
            </a:r>
            <a:r>
              <a:rPr dirty="0" smtClean="0"/>
              <a:t>= </a:t>
            </a:r>
            <a:r>
              <a:rPr dirty="0"/>
              <a:t>Structure </a:t>
            </a:r>
            <a:r>
              <a:rPr lang="de-CH" dirty="0" err="1" smtClean="0"/>
              <a:t>ordinaire</a:t>
            </a:r>
            <a:endParaRPr dirty="0"/>
          </a:p>
          <a:p>
            <a:pPr marL="342900" indent="-342900">
              <a:buFont typeface="Arial" panose="020B0604020202020204" pitchFamily="34" charset="0"/>
              <a:buChar char="•"/>
              <a:defRPr sz="1500">
                <a:latin typeface="Fira Sans ExtraLight" panose="020B0403050000020004" pitchFamily="34" charset="0"/>
                <a:ea typeface="Fira Sans ExtraLight" panose="020B0403050000020004" pitchFamily="34" charset="0"/>
              </a:defRPr>
            </a:pPr>
            <a:r>
              <a:rPr dirty="0"/>
              <a:t>INT=Service </a:t>
            </a:r>
            <a:r>
              <a:rPr dirty="0" err="1"/>
              <a:t>spécialisé</a:t>
            </a:r>
            <a:r>
              <a:rPr dirty="0"/>
              <a:t> de </a:t>
            </a:r>
            <a:r>
              <a:rPr dirty="0" err="1"/>
              <a:t>l’intégration</a:t>
            </a:r>
            <a:endParaRPr sz="1500" dirty="0">
              <a:latin typeface="Fira Sans ExtraLight" panose="020B0403050000020004" pitchFamily="34" charset="0"/>
              <a:ea typeface="Fira Sans ExtraLight" panose="020B0403050000020004" pitchFamily="34" charset="0"/>
            </a:endParaRPr>
          </a:p>
        </p:txBody>
      </p:sp>
      <p:graphicFrame>
        <p:nvGraphicFramePr>
          <p:cNvPr id="12" name="Diagramm 11"/>
          <p:cNvGraphicFramePr/>
          <p:nvPr>
            <p:extLst>
              <p:ext uri="{D42A27DB-BD31-4B8C-83A1-F6EECF244321}">
                <p14:modId xmlns:p14="http://schemas.microsoft.com/office/powerpoint/2010/main" val="1785710628"/>
              </p:ext>
            </p:extLst>
          </p:nvPr>
        </p:nvGraphicFramePr>
        <p:xfrm>
          <a:off x="3563537" y="2498311"/>
          <a:ext cx="6353078" cy="4114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6" name="Gerader Verbinder 15"/>
          <p:cNvCxnSpPr/>
          <p:nvPr/>
        </p:nvCxnSpPr>
        <p:spPr>
          <a:xfrm flipV="1">
            <a:off x="7597137" y="4555523"/>
            <a:ext cx="659597" cy="436592"/>
          </a:xfrm>
          <a:prstGeom prst="line">
            <a:avLst/>
          </a:prstGeom>
          <a:ln w="57150">
            <a:solidFill>
              <a:schemeClr val="accent1"/>
            </a:solidFill>
          </a:ln>
        </p:spPr>
        <p:style>
          <a:lnRef idx="1">
            <a:schemeClr val="accent3"/>
          </a:lnRef>
          <a:fillRef idx="0">
            <a:schemeClr val="accent3"/>
          </a:fillRef>
          <a:effectRef idx="0">
            <a:schemeClr val="accent3"/>
          </a:effectRef>
          <a:fontRef idx="minor">
            <a:schemeClr val="tx1"/>
          </a:fontRef>
        </p:style>
      </p:cxnSp>
      <p:sp>
        <p:nvSpPr>
          <p:cNvPr id="20" name="Gewitterblitz 19"/>
          <p:cNvSpPr/>
          <p:nvPr/>
        </p:nvSpPr>
        <p:spPr>
          <a:xfrm flipH="1">
            <a:off x="7779761" y="4172678"/>
            <a:ext cx="147175" cy="172506"/>
          </a:xfrm>
          <a:prstGeom prst="lightningBol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a:p>
        </p:txBody>
      </p:sp>
      <p:sp>
        <p:nvSpPr>
          <p:cNvPr id="5" name="Fußzeilenplatzhalter 4"/>
          <p:cNvSpPr>
            <a:spLocks noGrp="1"/>
          </p:cNvSpPr>
          <p:nvPr>
            <p:ph type="ftr" sz="quarter" idx="3"/>
          </p:nvPr>
        </p:nvSpPr>
        <p:spPr/>
        <p:txBody>
          <a:bodyPr/>
          <a:lstStyle/>
          <a:p>
            <a:r>
              <a:rPr lang="fr-FR" smtClean="0"/>
              <a:t>Projet pilote «relais à l’information» – AG DSI – 4.6.2025</a:t>
            </a:r>
            <a:endParaRPr/>
          </a:p>
        </p:txBody>
      </p:sp>
    </p:spTree>
    <p:extLst>
      <p:ext uri="{BB962C8B-B14F-4D97-AF65-F5344CB8AC3E}">
        <p14:creationId xmlns:p14="http://schemas.microsoft.com/office/powerpoint/2010/main" val="1528534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t>Concept</a:t>
            </a:r>
          </a:p>
        </p:txBody>
      </p:sp>
      <p:sp>
        <p:nvSpPr>
          <p:cNvPr id="4" name="Espace réservé du texte 3"/>
          <p:cNvSpPr>
            <a:spLocks noGrp="1"/>
          </p:cNvSpPr>
          <p:nvPr>
            <p:ph type="body" sz="half" idx="2"/>
          </p:nvPr>
        </p:nvSpPr>
        <p:spPr>
          <a:xfrm>
            <a:off x="576001" y="1324800"/>
            <a:ext cx="11674056" cy="4798800"/>
          </a:xfrm>
        </p:spPr>
        <p:txBody>
          <a:bodyPr/>
          <a:lstStyle/>
          <a:p>
            <a:pPr marL="0" indent="0">
              <a:buNone/>
              <a:defRPr b="1">
                <a:latin typeface="Fira Sans ExtraBold" panose="020B0903050000020004" pitchFamily="34" charset="0"/>
                <a:ea typeface="Fira Sans ExtraBold" panose="020B0903050000020004" pitchFamily="34" charset="0"/>
              </a:defRPr>
            </a:pPr>
            <a:r>
              <a:rPr dirty="0" err="1"/>
              <a:t>Principes</a:t>
            </a:r>
            <a:r>
              <a:rPr dirty="0"/>
              <a:t>:</a:t>
            </a:r>
          </a:p>
          <a:p>
            <a:pPr>
              <a:buFontTx/>
              <a:buChar char="-"/>
              <a:defRPr>
                <a:ea typeface="Fira Sans ExtraLight" panose="020B0403050000020004" pitchFamily="34" charset="0"/>
              </a:defRPr>
            </a:pPr>
            <a:r>
              <a:rPr dirty="0" err="1"/>
              <a:t>Orienté</a:t>
            </a:r>
            <a:r>
              <a:rPr dirty="0"/>
              <a:t> sur les </a:t>
            </a:r>
            <a:r>
              <a:rPr dirty="0" err="1"/>
              <a:t>ressources</a:t>
            </a:r>
            <a:r>
              <a:rPr dirty="0"/>
              <a:t> (</a:t>
            </a:r>
            <a:r>
              <a:rPr dirty="0" err="1"/>
              <a:t>plutôt</a:t>
            </a:r>
            <a:r>
              <a:rPr dirty="0"/>
              <a:t> que sur les </a:t>
            </a:r>
            <a:r>
              <a:rPr dirty="0" err="1"/>
              <a:t>déficits</a:t>
            </a:r>
            <a:r>
              <a:rPr dirty="0"/>
              <a:t>)</a:t>
            </a:r>
          </a:p>
          <a:p>
            <a:pPr>
              <a:buFontTx/>
              <a:buChar char="-"/>
              <a:defRPr>
                <a:ea typeface="Fira Sans ExtraLight" panose="020B0403050000020004" pitchFamily="34" charset="0"/>
              </a:defRPr>
            </a:pPr>
            <a:r>
              <a:rPr dirty="0" err="1"/>
              <a:t>Soutien</a:t>
            </a:r>
            <a:r>
              <a:rPr dirty="0"/>
              <a:t> </a:t>
            </a:r>
            <a:r>
              <a:rPr dirty="0" err="1"/>
              <a:t>ciblé</a:t>
            </a:r>
            <a:r>
              <a:rPr dirty="0"/>
              <a:t> via des </a:t>
            </a:r>
            <a:r>
              <a:rPr lang="de-CH" dirty="0" err="1" smtClean="0"/>
              <a:t>personnes</a:t>
            </a:r>
            <a:r>
              <a:rPr lang="de-CH" dirty="0" smtClean="0"/>
              <a:t> </a:t>
            </a:r>
            <a:r>
              <a:rPr lang="de-CH" dirty="0" err="1" smtClean="0"/>
              <a:t>relais</a:t>
            </a:r>
            <a:endParaRPr dirty="0"/>
          </a:p>
          <a:p>
            <a:pPr>
              <a:buFontTx/>
              <a:buChar char="-"/>
              <a:defRPr>
                <a:ea typeface="Fira Sans ExtraLight" panose="020B0403050000020004" pitchFamily="34" charset="0"/>
              </a:defRPr>
            </a:pPr>
            <a:r>
              <a:rPr dirty="0"/>
              <a:t>Pas </a:t>
            </a:r>
            <a:r>
              <a:rPr lang="de-CH" dirty="0" err="1" smtClean="0"/>
              <a:t>d’interprétariat</a:t>
            </a:r>
            <a:r>
              <a:rPr dirty="0" smtClean="0"/>
              <a:t>, </a:t>
            </a:r>
            <a:r>
              <a:rPr dirty="0"/>
              <a:t>pas de </a:t>
            </a:r>
            <a:r>
              <a:rPr dirty="0" err="1"/>
              <a:t>conseil</a:t>
            </a:r>
            <a:r>
              <a:rPr dirty="0"/>
              <a:t>, pas </a:t>
            </a:r>
            <a:r>
              <a:rPr dirty="0" smtClean="0"/>
              <a:t>d</a:t>
            </a:r>
            <a:r>
              <a:rPr lang="de-CH" dirty="0" smtClean="0"/>
              <a:t>‘</a:t>
            </a:r>
            <a:r>
              <a:rPr lang="de-CH" dirty="0" err="1" smtClean="0"/>
              <a:t>aumonerie</a:t>
            </a:r>
            <a:endParaRPr dirty="0"/>
          </a:p>
          <a:p>
            <a:pPr>
              <a:buFontTx/>
              <a:buChar char="-"/>
              <a:defRPr>
                <a:ea typeface="Fira Sans ExtraLight" panose="020B0403050000020004" pitchFamily="34" charset="0"/>
              </a:defRPr>
            </a:pPr>
            <a:r>
              <a:rPr lang="de-CH" dirty="0" err="1" smtClean="0"/>
              <a:t>Combler</a:t>
            </a:r>
            <a:r>
              <a:rPr lang="de-CH" dirty="0" smtClean="0"/>
              <a:t> </a:t>
            </a:r>
            <a:r>
              <a:rPr lang="de-CH" dirty="0" err="1" smtClean="0"/>
              <a:t>une</a:t>
            </a:r>
            <a:r>
              <a:rPr lang="de-CH" dirty="0" smtClean="0"/>
              <a:t> </a:t>
            </a:r>
            <a:r>
              <a:rPr lang="de-CH" dirty="0" err="1" smtClean="0"/>
              <a:t>lacune</a:t>
            </a:r>
            <a:r>
              <a:rPr lang="de-CH" dirty="0" smtClean="0"/>
              <a:t> </a:t>
            </a:r>
            <a:r>
              <a:rPr lang="de-CH" dirty="0" err="1" smtClean="0"/>
              <a:t>d’offre</a:t>
            </a:r>
            <a:endParaRPr dirty="0">
              <a:ea typeface="Fira Sans ExtraLight" panose="020B0403050000020004" pitchFamily="34" charset="0"/>
            </a:endParaRPr>
          </a:p>
          <a:p>
            <a:pPr>
              <a:buFontTx/>
              <a:buChar char="-"/>
              <a:defRPr>
                <a:ea typeface="Fira Sans ExtraLight" panose="020B0403050000020004" pitchFamily="34" charset="0"/>
              </a:defRPr>
            </a:pPr>
            <a:r>
              <a:rPr dirty="0" err="1"/>
              <a:t>Approche</a:t>
            </a:r>
            <a:r>
              <a:rPr dirty="0"/>
              <a:t>: </a:t>
            </a:r>
            <a:r>
              <a:rPr lang="de-CH" dirty="0" smtClean="0"/>
              <a:t>«Hilfe zur Selbsthilfe»</a:t>
            </a:r>
            <a:endParaRPr dirty="0"/>
          </a:p>
          <a:p>
            <a:pPr>
              <a:buFontTx/>
              <a:buChar char="-"/>
            </a:pPr>
            <a:endParaRPr dirty="0">
              <a:ea typeface="Fira Sans ExtraLight" panose="020B0403050000020004" pitchFamily="34" charset="0"/>
            </a:endParaRPr>
          </a:p>
          <a:p>
            <a:pPr marL="0" indent="0">
              <a:buNone/>
              <a:defRPr>
                <a:ea typeface="Fira Sans ExtraLight" panose="020B0403050000020004" pitchFamily="34" charset="0"/>
              </a:defRPr>
            </a:pPr>
            <a:r>
              <a:rPr dirty="0" err="1"/>
              <a:t>Dans</a:t>
            </a:r>
            <a:r>
              <a:rPr dirty="0"/>
              <a:t> le </a:t>
            </a:r>
            <a:r>
              <a:rPr dirty="0" err="1"/>
              <a:t>projet</a:t>
            </a:r>
            <a:r>
              <a:rPr dirty="0"/>
              <a:t> </a:t>
            </a:r>
            <a:r>
              <a:rPr dirty="0" err="1"/>
              <a:t>pilote</a:t>
            </a:r>
            <a:r>
              <a:rPr dirty="0"/>
              <a:t>: Focus sur les </a:t>
            </a:r>
            <a:r>
              <a:rPr dirty="0" err="1"/>
              <a:t>écoles</a:t>
            </a:r>
            <a:r>
              <a:rPr dirty="0"/>
              <a:t> et </a:t>
            </a:r>
            <a:r>
              <a:rPr lang="de-CH" dirty="0" smtClean="0"/>
              <a:t>le DAS</a:t>
            </a:r>
            <a:endParaRPr dirty="0"/>
          </a:p>
        </p:txBody>
      </p:sp>
      <p:sp>
        <p:nvSpPr>
          <p:cNvPr id="3" name="Fußzeilenplatzhalter 2"/>
          <p:cNvSpPr>
            <a:spLocks noGrp="1"/>
          </p:cNvSpPr>
          <p:nvPr>
            <p:ph type="ftr" sz="quarter" idx="3"/>
          </p:nvPr>
        </p:nvSpPr>
        <p:spPr/>
        <p:txBody>
          <a:bodyPr/>
          <a:lstStyle/>
          <a:p>
            <a:r>
              <a:rPr lang="fr-FR" smtClean="0"/>
              <a:t>Projet pilote «relais à l’information» – AG DSI – 4.6.2025</a:t>
            </a:r>
            <a:endParaRPr/>
          </a:p>
        </p:txBody>
      </p:sp>
    </p:spTree>
    <p:extLst>
      <p:ext uri="{BB962C8B-B14F-4D97-AF65-F5344CB8AC3E}">
        <p14:creationId xmlns:p14="http://schemas.microsoft.com/office/powerpoint/2010/main" val="261009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t>Déroulement</a:t>
            </a:r>
          </a:p>
        </p:txBody>
      </p:sp>
      <p:sp>
        <p:nvSpPr>
          <p:cNvPr id="4" name="Espace réservé du texte 3"/>
          <p:cNvSpPr>
            <a:spLocks noGrp="1"/>
          </p:cNvSpPr>
          <p:nvPr>
            <p:ph type="body" sz="half" idx="2"/>
          </p:nvPr>
        </p:nvSpPr>
        <p:spPr>
          <a:xfrm>
            <a:off x="576001" y="1054800"/>
            <a:ext cx="7244024" cy="4798800"/>
          </a:xfrm>
        </p:spPr>
        <p:txBody>
          <a:bodyPr/>
          <a:lstStyle/>
          <a:p>
            <a:pPr marL="0" indent="0">
              <a:buNone/>
              <a:defRPr sz="1600" b="1">
                <a:latin typeface="Fira Sans ExtraBold" panose="020B0903050000020004" pitchFamily="34" charset="0"/>
                <a:ea typeface="Fira Sans ExtraBold" panose="020B0903050000020004" pitchFamily="34" charset="0"/>
              </a:defRPr>
            </a:pPr>
            <a:r>
              <a:rPr dirty="0" err="1"/>
              <a:t>Écoles</a:t>
            </a:r>
            <a:r>
              <a:rPr dirty="0"/>
              <a:t> / </a:t>
            </a:r>
            <a:r>
              <a:rPr lang="de-CH" dirty="0" smtClean="0"/>
              <a:t>DAS</a:t>
            </a:r>
            <a:endParaRPr dirty="0"/>
          </a:p>
          <a:p>
            <a:pPr>
              <a:buFontTx/>
              <a:buChar char="-"/>
              <a:defRPr sz="1600">
                <a:ea typeface="Fira Sans ExtraLight" panose="020B0403050000020004" pitchFamily="34" charset="0"/>
              </a:defRPr>
            </a:pPr>
            <a:r>
              <a:rPr dirty="0"/>
              <a:t>Identification des </a:t>
            </a:r>
            <a:r>
              <a:rPr dirty="0" err="1"/>
              <a:t>besoins</a:t>
            </a:r>
            <a:r>
              <a:rPr dirty="0"/>
              <a:t> de clarification</a:t>
            </a:r>
          </a:p>
          <a:p>
            <a:pPr>
              <a:buFontTx/>
              <a:buChar char="-"/>
              <a:defRPr sz="1600">
                <a:ea typeface="Fira Sans ExtraLight" panose="020B0403050000020004" pitchFamily="34" charset="0"/>
              </a:defRPr>
            </a:pPr>
            <a:r>
              <a:rPr dirty="0"/>
              <a:t>Inscription via le </a:t>
            </a:r>
            <a:r>
              <a:rPr dirty="0" err="1"/>
              <a:t>formulaire</a:t>
            </a:r>
            <a:r>
              <a:rPr dirty="0"/>
              <a:t> </a:t>
            </a:r>
            <a:r>
              <a:rPr dirty="0" err="1"/>
              <a:t>d’inscription</a:t>
            </a:r>
            <a:r>
              <a:rPr dirty="0"/>
              <a:t> par </a:t>
            </a:r>
            <a:r>
              <a:rPr dirty="0" smtClean="0"/>
              <a:t>mail  </a:t>
            </a:r>
            <a:endParaRPr dirty="0"/>
          </a:p>
          <a:p>
            <a:pPr marL="0" indent="0">
              <a:buNone/>
              <a:defRPr sz="1600" b="1">
                <a:latin typeface="Fira Sans ExtraBold" panose="020B0903050000020004" pitchFamily="34" charset="0"/>
                <a:ea typeface="Fira Sans ExtraBold" panose="020B0903050000020004" pitchFamily="34" charset="0"/>
              </a:defRPr>
            </a:pPr>
            <a:r>
              <a:rPr dirty="0"/>
              <a:t>Service </a:t>
            </a:r>
            <a:r>
              <a:rPr dirty="0" err="1"/>
              <a:t>spécialisé</a:t>
            </a:r>
            <a:r>
              <a:rPr dirty="0"/>
              <a:t> de </a:t>
            </a:r>
            <a:r>
              <a:rPr dirty="0" err="1"/>
              <a:t>l’intégration</a:t>
            </a:r>
            <a:r>
              <a:rPr dirty="0"/>
              <a:t> (INT</a:t>
            </a:r>
            <a:r>
              <a:rPr dirty="0" smtClean="0"/>
              <a:t>)</a:t>
            </a:r>
            <a:endParaRPr sz="1600" b="1" dirty="0">
              <a:latin typeface="Fira Sans ExtraBold" panose="020B0903050000020004" pitchFamily="34" charset="0"/>
              <a:ea typeface="Fira Sans ExtraBold" panose="020B0903050000020004" pitchFamily="34" charset="0"/>
            </a:endParaRPr>
          </a:p>
          <a:p>
            <a:pPr>
              <a:buFontTx/>
              <a:buChar char="-"/>
              <a:defRPr sz="1600">
                <a:ea typeface="Fira Sans ExtraLight" panose="020B0403050000020004" pitchFamily="34" charset="0"/>
              </a:defRPr>
            </a:pPr>
            <a:r>
              <a:rPr dirty="0" err="1"/>
              <a:t>Prise</a:t>
            </a:r>
            <a:r>
              <a:rPr dirty="0"/>
              <a:t> de contact avec </a:t>
            </a:r>
            <a:r>
              <a:rPr lang="de-CH" dirty="0" err="1" smtClean="0"/>
              <a:t>une</a:t>
            </a:r>
            <a:r>
              <a:rPr lang="de-CH" dirty="0" smtClean="0"/>
              <a:t> </a:t>
            </a:r>
            <a:r>
              <a:rPr lang="de-CH" dirty="0" err="1" smtClean="0"/>
              <a:t>personne</a:t>
            </a:r>
            <a:r>
              <a:rPr lang="de-CH" dirty="0" smtClean="0"/>
              <a:t> </a:t>
            </a:r>
            <a:r>
              <a:rPr lang="de-CH" dirty="0" err="1" smtClean="0"/>
              <a:t>relais</a:t>
            </a:r>
            <a:r>
              <a:rPr lang="de-CH" dirty="0" smtClean="0"/>
              <a:t> </a:t>
            </a:r>
            <a:r>
              <a:rPr lang="de-CH" dirty="0" err="1" smtClean="0"/>
              <a:t>adéquate</a:t>
            </a:r>
            <a:endParaRPr sz="1600" dirty="0">
              <a:ea typeface="Fira Sans ExtraLight" panose="020B0403050000020004" pitchFamily="34" charset="0"/>
            </a:endParaRPr>
          </a:p>
          <a:p>
            <a:pPr marL="0" indent="0">
              <a:buNone/>
              <a:defRPr sz="1600" b="1">
                <a:latin typeface="Fira Sans ExtraBold" panose="020B0903050000020004" pitchFamily="34" charset="0"/>
                <a:ea typeface="Fira Sans ExtraBold" panose="020B0903050000020004" pitchFamily="34" charset="0"/>
              </a:defRPr>
            </a:pPr>
            <a:r>
              <a:rPr lang="de-CH" dirty="0" err="1" smtClean="0"/>
              <a:t>Personne</a:t>
            </a:r>
            <a:r>
              <a:rPr lang="de-CH" dirty="0" smtClean="0"/>
              <a:t> </a:t>
            </a:r>
            <a:r>
              <a:rPr lang="de-CH" dirty="0" err="1" smtClean="0"/>
              <a:t>relais</a:t>
            </a:r>
            <a:r>
              <a:rPr dirty="0" smtClean="0"/>
              <a:t> (</a:t>
            </a:r>
            <a:r>
              <a:rPr lang="de-CH" dirty="0" smtClean="0"/>
              <a:t>PR</a:t>
            </a:r>
            <a:r>
              <a:rPr dirty="0" smtClean="0"/>
              <a:t>)</a:t>
            </a:r>
            <a:endParaRPr sz="1600" b="1" dirty="0">
              <a:latin typeface="Fira Sans ExtraBold" panose="020B0903050000020004" pitchFamily="34" charset="0"/>
              <a:ea typeface="Fira Sans ExtraBold" panose="020B0903050000020004" pitchFamily="34" charset="0"/>
            </a:endParaRPr>
          </a:p>
          <a:p>
            <a:pPr>
              <a:buFontTx/>
              <a:buChar char="-"/>
              <a:defRPr sz="1600">
                <a:ea typeface="Fira Sans ExtraLight" panose="020B0403050000020004" pitchFamily="34" charset="0"/>
              </a:defRPr>
            </a:pPr>
            <a:r>
              <a:rPr dirty="0" err="1"/>
              <a:t>Prise</a:t>
            </a:r>
            <a:r>
              <a:rPr dirty="0"/>
              <a:t> de contact avec la </a:t>
            </a:r>
            <a:r>
              <a:rPr dirty="0" err="1"/>
              <a:t>personne</a:t>
            </a:r>
            <a:r>
              <a:rPr dirty="0"/>
              <a:t> </a:t>
            </a:r>
            <a:r>
              <a:rPr dirty="0" err="1"/>
              <a:t>inscrite</a:t>
            </a:r>
            <a:r>
              <a:rPr dirty="0"/>
              <a:t> par </a:t>
            </a:r>
            <a:r>
              <a:rPr dirty="0" err="1"/>
              <a:t>téléphone</a:t>
            </a:r>
            <a:r>
              <a:rPr dirty="0"/>
              <a:t> INT / par mail</a:t>
            </a:r>
            <a:endParaRPr sz="1600" dirty="0">
              <a:ea typeface="Fira Sans ExtraLight" panose="020B0403050000020004" pitchFamily="34" charset="0"/>
            </a:endParaRPr>
          </a:p>
          <a:p>
            <a:pPr>
              <a:buFontTx/>
              <a:buChar char="-"/>
              <a:defRPr sz="1600">
                <a:ea typeface="Fira Sans ExtraLight" panose="020B0403050000020004" pitchFamily="34" charset="0"/>
              </a:defRPr>
            </a:pPr>
            <a:r>
              <a:rPr dirty="0" err="1"/>
              <a:t>Rendez-vous</a:t>
            </a:r>
            <a:r>
              <a:rPr dirty="0"/>
              <a:t> sur </a:t>
            </a:r>
            <a:r>
              <a:rPr dirty="0" smtClean="0"/>
              <a:t>place</a:t>
            </a:r>
            <a:endParaRPr dirty="0"/>
          </a:p>
          <a:p>
            <a:pPr marL="0" indent="0">
              <a:buNone/>
              <a:defRPr sz="1600" b="1">
                <a:latin typeface="Fira Sans ExtraBold" panose="020B0903050000020004" pitchFamily="34" charset="0"/>
                <a:ea typeface="Fira Sans ExtraBold" panose="020B0903050000020004" pitchFamily="34" charset="0"/>
              </a:defRPr>
            </a:pPr>
            <a:r>
              <a:rPr dirty="0" smtClean="0"/>
              <a:t>P</a:t>
            </a:r>
            <a:r>
              <a:rPr lang="de-CH" dirty="0" smtClean="0"/>
              <a:t>R</a:t>
            </a:r>
            <a:r>
              <a:rPr dirty="0" smtClean="0"/>
              <a:t> </a:t>
            </a:r>
            <a:r>
              <a:rPr dirty="0"/>
              <a:t>&amp; </a:t>
            </a:r>
            <a:r>
              <a:rPr dirty="0" smtClean="0"/>
              <a:t>INT</a:t>
            </a:r>
            <a:endParaRPr sz="1600" b="1" dirty="0">
              <a:latin typeface="Fira Sans ExtraBold" panose="020B0903050000020004" pitchFamily="34" charset="0"/>
              <a:ea typeface="Fira Sans ExtraBold" panose="020B0903050000020004" pitchFamily="34" charset="0"/>
            </a:endParaRPr>
          </a:p>
          <a:p>
            <a:pPr>
              <a:buFontTx/>
              <a:buChar char="-"/>
              <a:defRPr sz="1600">
                <a:ea typeface="Fira Sans ExtraLight" panose="020B0403050000020004" pitchFamily="34" charset="0"/>
              </a:defRPr>
            </a:pPr>
            <a:r>
              <a:rPr dirty="0"/>
              <a:t>Clarification des </a:t>
            </a:r>
            <a:r>
              <a:rPr dirty="0" err="1"/>
              <a:t>thèmes</a:t>
            </a:r>
            <a:r>
              <a:rPr dirty="0"/>
              <a:t>, </a:t>
            </a:r>
            <a:r>
              <a:rPr dirty="0" err="1"/>
              <a:t>coopération</a:t>
            </a:r>
            <a:r>
              <a:rPr dirty="0"/>
              <a:t>, </a:t>
            </a:r>
            <a:r>
              <a:rPr lang="de-CH" dirty="0" err="1" smtClean="0"/>
              <a:t>cadre</a:t>
            </a:r>
            <a:r>
              <a:rPr dirty="0" smtClean="0"/>
              <a:t>, </a:t>
            </a:r>
            <a:endParaRPr lang="de-CH" dirty="0" smtClean="0"/>
          </a:p>
          <a:p>
            <a:pPr>
              <a:buFontTx/>
              <a:buChar char="-"/>
              <a:defRPr sz="1600">
                <a:ea typeface="Fira Sans ExtraLight" panose="020B0403050000020004" pitchFamily="34" charset="0"/>
              </a:defRPr>
            </a:pPr>
            <a:r>
              <a:rPr dirty="0" smtClean="0"/>
              <a:t>Retour </a:t>
            </a:r>
            <a:r>
              <a:rPr dirty="0" err="1"/>
              <a:t>d’information</a:t>
            </a:r>
            <a:r>
              <a:rPr dirty="0"/>
              <a:t> à </a:t>
            </a:r>
            <a:r>
              <a:rPr lang="de-CH" dirty="0" smtClean="0"/>
              <a:t>DAS</a:t>
            </a:r>
            <a:r>
              <a:rPr dirty="0" smtClean="0"/>
              <a:t> </a:t>
            </a:r>
            <a:r>
              <a:rPr dirty="0"/>
              <a:t>/ </a:t>
            </a:r>
            <a:r>
              <a:rPr dirty="0" err="1"/>
              <a:t>école</a:t>
            </a:r>
            <a:r>
              <a:rPr dirty="0"/>
              <a:t> par </a:t>
            </a:r>
            <a:r>
              <a:rPr lang="de-CH" dirty="0" smtClean="0"/>
              <a:t>PR</a:t>
            </a:r>
            <a:r>
              <a:rPr dirty="0" smtClean="0"/>
              <a:t> </a:t>
            </a:r>
            <a:r>
              <a:rPr dirty="0" err="1"/>
              <a:t>ou</a:t>
            </a:r>
            <a:r>
              <a:rPr dirty="0"/>
              <a:t> INT</a:t>
            </a:r>
            <a:endParaRPr sz="1600" dirty="0">
              <a:ea typeface="Fira Sans ExtraLight" panose="020B0403050000020004" pitchFamily="34" charset="0"/>
            </a:endParaRPr>
          </a:p>
          <a:p>
            <a:pPr marL="0" indent="0">
              <a:buNone/>
              <a:defRPr>
                <a:ea typeface="Fira Sans ExtraLight" panose="020B0403050000020004" pitchFamily="34" charset="0"/>
              </a:defRPr>
            </a:pPr>
            <a:r>
              <a:rPr dirty="0"/>
              <a:t> </a:t>
            </a:r>
          </a:p>
          <a:p>
            <a:pPr>
              <a:buFontTx/>
              <a:buChar char="-"/>
            </a:pPr>
            <a:endParaRPr dirty="0">
              <a:ea typeface="Fira Sans ExtraLight" panose="020B0403050000020004" pitchFamily="34" charset="0"/>
            </a:endParaRPr>
          </a:p>
          <a:p>
            <a:pPr marL="0" indent="0">
              <a:buNone/>
              <a:defRPr>
                <a:ea typeface="Fira Sans ExtraLight" panose="020B0403050000020004" pitchFamily="34" charset="0"/>
              </a:defRPr>
            </a:pPr>
            <a:r>
              <a:rPr dirty="0"/>
              <a:t> </a:t>
            </a:r>
            <a:endParaRPr dirty="0">
              <a:ea typeface="Fira Sans ExtraLight" panose="020B0403050000020004" pitchFamily="34" charset="0"/>
            </a:endParaRPr>
          </a:p>
        </p:txBody>
      </p:sp>
      <p:pic>
        <p:nvPicPr>
          <p:cNvPr id="3" name="Grafik 2"/>
          <p:cNvPicPr>
            <a:picLocks noChangeAspect="1"/>
          </p:cNvPicPr>
          <p:nvPr/>
        </p:nvPicPr>
        <p:blipFill>
          <a:blip r:embed="rId3"/>
          <a:stretch>
            <a:fillRect/>
          </a:stretch>
        </p:blipFill>
        <p:spPr>
          <a:xfrm>
            <a:off x="8257381" y="561975"/>
            <a:ext cx="4339477" cy="6094412"/>
          </a:xfrm>
          <a:prstGeom prst="rect">
            <a:avLst/>
          </a:prstGeom>
        </p:spPr>
      </p:pic>
      <p:sp>
        <p:nvSpPr>
          <p:cNvPr id="5" name="Fußzeilenplatzhalter 4"/>
          <p:cNvSpPr>
            <a:spLocks noGrp="1"/>
          </p:cNvSpPr>
          <p:nvPr>
            <p:ph type="ftr" sz="quarter" idx="3"/>
          </p:nvPr>
        </p:nvSpPr>
        <p:spPr/>
        <p:txBody>
          <a:bodyPr/>
          <a:lstStyle/>
          <a:p>
            <a:r>
              <a:rPr lang="fr-FR" smtClean="0"/>
              <a:t>Projet pilote «relais à l’information» – AG DSI – 4.6.2025</a:t>
            </a:r>
            <a:endParaRPr/>
          </a:p>
        </p:txBody>
      </p:sp>
    </p:spTree>
    <p:extLst>
      <p:ext uri="{BB962C8B-B14F-4D97-AF65-F5344CB8AC3E}">
        <p14:creationId xmlns:p14="http://schemas.microsoft.com/office/powerpoint/2010/main" val="1127713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dt Biel">
  <a:themeElements>
    <a:clrScheme name="Stadt Biel">
      <a:dk1>
        <a:sysClr val="windowText" lastClr="000000"/>
      </a:dk1>
      <a:lt1>
        <a:sysClr val="window" lastClr="FFFFFF"/>
      </a:lt1>
      <a:dk2>
        <a:srgbClr val="BABAB3"/>
      </a:dk2>
      <a:lt2>
        <a:srgbClr val="F2F2F2"/>
      </a:lt2>
      <a:accent1>
        <a:srgbClr val="DD0B15"/>
      </a:accent1>
      <a:accent2>
        <a:srgbClr val="2E83DD"/>
      </a:accent2>
      <a:accent3>
        <a:srgbClr val="FFDE11"/>
      </a:accent3>
      <a:accent4>
        <a:srgbClr val="18CCC9"/>
      </a:accent4>
      <a:accent5>
        <a:srgbClr val="FF9900"/>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 marketing 2-sprachig_Présentation marketing 2-langues Fira Sans.potx" id="{E9BD3093-7BFF-45A6-9395-26A85A3DC6E0}" vid="{5C1BD906-B321-4E83-B659-B8BA3DA8434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60fa7ae1-284d-4c71-ab37-39d0d9c44075" ContentTypeId="0x010100A4CA48C6208482468F41996E76DAEBC901" PreviousValue="false"/>
</file>

<file path=customXml/item2.xml><?xml version="1.0" encoding="utf-8"?>
<ct:contentTypeSchema xmlns:ct="http://schemas.microsoft.com/office/2006/metadata/contentType" xmlns:ma="http://schemas.microsoft.com/office/2006/metadata/properties/metaAttributes" ct:_="" ma:_="" ma:contentTypeName="Static Template" ma:contentTypeID="0x010100A4CA48C6208482468F41996E76DAEBC901004155C37E69CF8A4CA7F22B352DB052DA" ma:contentTypeVersion="14" ma:contentTypeDescription="Used for static template (BB template or local static templates)" ma:contentTypeScope="" ma:versionID="f15f368b5ab79ed7e764ab07a4ac40aa">
  <xsd:schema xmlns:xsd="http://www.w3.org/2001/XMLSchema" xmlns:xs="http://www.w3.org/2001/XMLSchema" xmlns:p="http://schemas.microsoft.com/office/2006/metadata/properties" xmlns:ns2="e565cab6-dcf3-4586-9aa6-85d282d5831b" xmlns:ns3="3972da66-e2aa-44af-afba-7eada24821ea" targetNamespace="http://schemas.microsoft.com/office/2006/metadata/properties" ma:root="true" ma:fieldsID="2350681383240926671e6d97d9cfb4fe" ns2:_="" ns3:_="">
    <xsd:import namespace="e565cab6-dcf3-4586-9aa6-85d282d5831b"/>
    <xsd:import namespace="3972da66-e2aa-44af-afba-7eada24821ea"/>
    <xsd:element name="properties">
      <xsd:complexType>
        <xsd:sequence>
          <xsd:element name="documentManagement">
            <xsd:complexType>
              <xsd:all>
                <xsd:element ref="ns3:VdB_Language" minOccurs="0"/>
                <xsd:element ref="ns3:VdB_Format" minOccurs="0"/>
                <xsd:element ref="ns2:TaxCatchAll" minOccurs="0"/>
                <xsd:element ref="ns2:TaxCatchAllLabel" minOccurs="0"/>
                <xsd:element ref="ns3:jbd15fc2ed284d23b8a43df92c3531a8" minOccurs="0"/>
                <xsd:element ref="ns3:mcd5901ba9e4406fbabd1aa2634cbe86" minOccurs="0"/>
                <xsd:element ref="ns3:ea27ada56fd34dd7bfb0188d438dd0a2" minOccurs="0"/>
                <xsd:element ref="ns3:f52a80c455d04b668e8c9904326fd537" minOccurs="0"/>
                <xsd:element ref="ns2:VdBIsBBTempl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65cab6-dcf3-4586-9aa6-85d282d5831b"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37fd9aee-e9dc-4db5-8008-a00b7bd85aa6}" ma:internalName="TaxCatchAll" ma:showField="CatchAllData" ma:web="c0cbdc19-58e0-4573-8712-64dde9835228">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37fd9aee-e9dc-4db5-8008-a00b7bd85aa6}" ma:internalName="TaxCatchAllLabel" ma:readOnly="true" ma:showField="CatchAllDataLabel" ma:web="c0cbdc19-58e0-4573-8712-64dde9835228">
      <xsd:complexType>
        <xsd:complexContent>
          <xsd:extension base="dms:MultiChoiceLookup">
            <xsd:sequence>
              <xsd:element name="Value" type="dms:Lookup" maxOccurs="unbounded" minOccurs="0" nillable="true"/>
            </xsd:sequence>
          </xsd:extension>
        </xsd:complexContent>
      </xsd:complexType>
    </xsd:element>
    <xsd:element name="VdBIsBBTemplate" ma:index="20" nillable="true" ma:displayName="Is a BB Template" ma:default="0" ma:internalName="VdBIsBBTemplat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972da66-e2aa-44af-afba-7eada24821ea" elementFormDefault="qualified">
    <xsd:import namespace="http://schemas.microsoft.com/office/2006/documentManagement/types"/>
    <xsd:import namespace="http://schemas.microsoft.com/office/infopath/2007/PartnerControls"/>
    <xsd:element name="VdB_Language" ma:index="6" nillable="true" ma:displayName="Content Language" ma:default="Français" ma:format="Dropdown" ma:internalName="VdB_Language">
      <xsd:simpleType>
        <xsd:restriction base="dms:Choice">
          <xsd:enumeration value="Français"/>
          <xsd:enumeration value="Deutsch"/>
          <xsd:enumeration value="English"/>
          <xsd:enumeration value="Français/Deutsch"/>
        </xsd:restriction>
      </xsd:simpleType>
    </xsd:element>
    <xsd:element name="VdB_Format" ma:index="7" nillable="true" ma:displayName="Paper Format" ma:default="A4" ma:format="Dropdown" ma:internalName="VdB_Format" ma:readOnly="false">
      <xsd:simpleType>
        <xsd:restriction base="dms:Choice">
          <xsd:enumeration value="A1"/>
          <xsd:enumeration value="A2"/>
          <xsd:enumeration value="A3"/>
          <xsd:enumeration value="A4"/>
          <xsd:enumeration value="A5"/>
        </xsd:restriction>
      </xsd:simpleType>
    </xsd:element>
    <xsd:element name="jbd15fc2ed284d23b8a43df92c3531a8" ma:index="11" nillable="true" ma:taxonomy="true" ma:internalName="jbd15fc2ed284d23b8a43df92c3531a8" ma:taxonomyFieldName="VdB_Direction" ma:displayName="Direction" ma:default="" ma:fieldId="{3bd15fc2-ed28-4d23-b8a4-3df92c3531a8}" ma:sspId="60fa7ae1-284d-4c71-ab37-39d0d9c44075" ma:termSetId="d647424d-4688-4ada-b2fc-7b495ce83280" ma:anchorId="00000000-0000-0000-0000-000000000000" ma:open="false" ma:isKeyword="false">
      <xsd:complexType>
        <xsd:sequence>
          <xsd:element ref="pc:Terms" minOccurs="0" maxOccurs="1"/>
        </xsd:sequence>
      </xsd:complexType>
    </xsd:element>
    <xsd:element name="mcd5901ba9e4406fbabd1aa2634cbe86" ma:index="13" nillable="true" ma:taxonomy="true" ma:internalName="mcd5901ba9e4406fbabd1aa2634cbe86" ma:taxonomyFieldName="VdB_Sector" ma:displayName="Sector" ma:default="" ma:fieldId="{6cd5901b-a9e4-406f-babd-1aa2634cbe86}" ma:sspId="60fa7ae1-284d-4c71-ab37-39d0d9c44075" ma:termSetId="c619d703-8123-46bd-a630-eb094a5b5baa" ma:anchorId="00000000-0000-0000-0000-000000000000" ma:open="false" ma:isKeyword="false">
      <xsd:complexType>
        <xsd:sequence>
          <xsd:element ref="pc:Terms" minOccurs="0" maxOccurs="1"/>
        </xsd:sequence>
      </xsd:complexType>
    </xsd:element>
    <xsd:element name="ea27ada56fd34dd7bfb0188d438dd0a2" ma:index="15" nillable="true" ma:taxonomy="true" ma:internalName="ea27ada56fd34dd7bfb0188d438dd0a2" ma:taxonomyFieldName="VdB_Service" ma:displayName="Service" ma:default="" ma:fieldId="{ea27ada5-6fd3-4dd7-bfb0-188d438dd0a2}" ma:sspId="60fa7ae1-284d-4c71-ab37-39d0d9c44075" ma:termSetId="4a8c890f-e22d-4d4d-9403-c6ea0d1b4878" ma:anchorId="00000000-0000-0000-0000-000000000000" ma:open="false" ma:isKeyword="false">
      <xsd:complexType>
        <xsd:sequence>
          <xsd:element ref="pc:Terms" minOccurs="0" maxOccurs="1"/>
        </xsd:sequence>
      </xsd:complexType>
    </xsd:element>
    <xsd:element name="f52a80c455d04b668e8c9904326fd537" ma:index="17" nillable="true" ma:taxonomy="true" ma:internalName="f52a80c455d04b668e8c9904326fd537" ma:taxonomyFieldName="VdB_Department" ma:displayName="Département" ma:default="" ma:fieldId="{f52a80c4-55d0-4b66-8e8c-9904326fd537}" ma:sspId="60fa7ae1-284d-4c71-ab37-39d0d9c44075" ma:termSetId="a29c8b08-017b-415c-b62e-cceb5bed887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Type de contenu"/>
        <xsd:element ref="dc:title" minOccurs="0" maxOccurs="1" ma:index="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52a80c455d04b668e8c9904326fd537 xmlns="3972da66-e2aa-44af-afba-7eada24821ea">
      <Terms xmlns="http://schemas.microsoft.com/office/infopath/2007/PartnerControls"/>
    </f52a80c455d04b668e8c9904326fd537>
    <VdBIsBBTemplate xmlns="e565cab6-dcf3-4586-9aa6-85d282d5831b">true</VdBIsBBTemplate>
    <TaxCatchAll xmlns="e565cab6-dcf3-4586-9aa6-85d282d5831b"/>
    <mcd5901ba9e4406fbabd1aa2634cbe86 xmlns="3972da66-e2aa-44af-afba-7eada24821ea">
      <Terms xmlns="http://schemas.microsoft.com/office/infopath/2007/PartnerControls"/>
    </mcd5901ba9e4406fbabd1aa2634cbe86>
    <VdB_Format xmlns="3972da66-e2aa-44af-afba-7eada24821ea">A4</VdB_Format>
    <ea27ada56fd34dd7bfb0188d438dd0a2 xmlns="3972da66-e2aa-44af-afba-7eada24821ea">
      <Terms xmlns="http://schemas.microsoft.com/office/infopath/2007/PartnerControls"/>
    </ea27ada56fd34dd7bfb0188d438dd0a2>
    <VdB_Language xmlns="3972da66-e2aa-44af-afba-7eada24821ea">Français/Deutsch</VdB_Language>
    <jbd15fc2ed284d23b8a43df92c3531a8 xmlns="3972da66-e2aa-44af-afba-7eada24821ea">
      <Terms xmlns="http://schemas.microsoft.com/office/infopath/2007/PartnerControls"/>
    </jbd15fc2ed284d23b8a43df92c3531a8>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A14881-5CB3-4076-BF4A-16DEC1DE7524}">
  <ds:schemaRefs>
    <ds:schemaRef ds:uri="Microsoft.SharePoint.Taxonomy.ContentTypeSync"/>
  </ds:schemaRefs>
</ds:datastoreItem>
</file>

<file path=customXml/itemProps2.xml><?xml version="1.0" encoding="utf-8"?>
<ds:datastoreItem xmlns:ds="http://schemas.openxmlformats.org/officeDocument/2006/customXml" ds:itemID="{3DC6EC7F-08FC-44B6-9C52-3FFF77DC11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65cab6-dcf3-4586-9aa6-85d282d5831b"/>
    <ds:schemaRef ds:uri="3972da66-e2aa-44af-afba-7eada24821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4F84C6-F72F-45E1-A381-C1E486D413E8}">
  <ds:schemaRefs>
    <ds:schemaRef ds:uri="http://schemas.microsoft.com/office/2006/documentManagement/types"/>
    <ds:schemaRef ds:uri="3972da66-e2aa-44af-afba-7eada24821ea"/>
    <ds:schemaRef ds:uri="http://purl.org/dc/dcmitype/"/>
    <ds:schemaRef ds:uri="http://schemas.openxmlformats.org/package/2006/metadata/core-properties"/>
    <ds:schemaRef ds:uri="e565cab6-dcf3-4586-9aa6-85d282d5831b"/>
    <ds:schemaRef ds:uri="http://purl.org/dc/elements/1.1/"/>
    <ds:schemaRef ds:uri="http://schemas.microsoft.com/office/2006/metadata/properties"/>
    <ds:schemaRef ds:uri="http://schemas.microsoft.com/office/infopath/2007/PartnerControls"/>
    <ds:schemaRef ds:uri="http://www.w3.org/XML/1998/namespace"/>
    <ds:schemaRef ds:uri="http://purl.org/dc/terms/"/>
  </ds:schemaRefs>
</ds:datastoreItem>
</file>

<file path=customXml/itemProps4.xml><?xml version="1.0" encoding="utf-8"?>
<ds:datastoreItem xmlns:ds="http://schemas.openxmlformats.org/officeDocument/2006/customXml" ds:itemID="{997DD987-0C3D-48FD-AF8C-C68E56E9F8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Präsentation marketing 2-sprachig_Présentation marketing 2-langues Fira Sans</Template>
  <TotalTime>0</TotalTime>
  <Words>763</Words>
  <Application>Microsoft Office PowerPoint</Application>
  <PresentationFormat>Benutzerdefiniert</PresentationFormat>
  <Paragraphs>141</Paragraphs>
  <Slides>13</Slides>
  <Notes>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13</vt:i4>
      </vt:variant>
    </vt:vector>
  </HeadingPairs>
  <TitlesOfParts>
    <vt:vector size="19" baseType="lpstr">
      <vt:lpstr>Arial</vt:lpstr>
      <vt:lpstr>Calibri</vt:lpstr>
      <vt:lpstr>Fira Sans ExtraBold</vt:lpstr>
      <vt:lpstr>Fira Sans ExtraLight</vt:lpstr>
      <vt:lpstr>Trebuchet MS</vt:lpstr>
      <vt:lpstr>Stadt Biel</vt:lpstr>
      <vt:lpstr>PowerPoint-Präsentation</vt:lpstr>
      <vt:lpstr>Organigramme Ville de Bienne</vt:lpstr>
      <vt:lpstr>Équipe du Service spécialisé de l’intégration</vt:lpstr>
      <vt:lpstr>Tâches municipales</vt:lpstr>
      <vt:lpstr>PowerPoint-Präsentation</vt:lpstr>
      <vt:lpstr>PowerPoint-Präsentation</vt:lpstr>
      <vt:lpstr>Concept</vt:lpstr>
      <vt:lpstr>Concept</vt:lpstr>
      <vt:lpstr>Déroulement</vt:lpstr>
      <vt:lpstr>PowerPoint-Präsentation</vt:lpstr>
      <vt:lpstr>PowerPoint-Präsentation</vt:lpstr>
      <vt:lpstr>Jalons / Chiffres</vt:lpstr>
      <vt:lpstr>Nous vous remercions de votre attention!</vt:lpstr>
    </vt:vector>
  </TitlesOfParts>
  <Company>Stadt Biel - Ville de Bienne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M’Rabet Fatima</dc:creator>
  <cp:lastModifiedBy>M'Rabet Fatima</cp:lastModifiedBy>
  <cp:revision>66</cp:revision>
  <cp:lastPrinted>2020-01-07T09:59:53Z</cp:lastPrinted>
  <dcterms:created xsi:type="dcterms:W3CDTF">2025-05-05T13:23:32Z</dcterms:created>
  <dcterms:modified xsi:type="dcterms:W3CDTF">2025-06-04T14:31:03Z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0x010100A4CA48C6208482468F41996E76DAEBC901004155C37E69CF8A4CA7F22B352DB052DA</vt:lpwstr>
  </property>
  <property fmtid="{D5CDD505-2E9C-101B-9397-08002B2CF9AE}" pid="3" name="VdB_Department">
    <vt:lpwstr/>
  </property>
  <property fmtid="{D5CDD505-2E9C-101B-9397-08002B2CF9AE}" pid="4" name="VdB_Direction">
    <vt:lpwstr/>
  </property>
  <property fmtid="{D5CDD505-2E9C-101B-9397-08002B2CF9AE}" pid="5" name="VdB_Service">
    <vt:lpwstr/>
  </property>
  <property fmtid="{D5CDD505-2E9C-101B-9397-08002B2CF9AE}" pid="6" name="VdB_Classification">
    <vt:lpwstr/>
  </property>
  <property fmtid="{D5CDD505-2E9C-101B-9397-08002B2CF9AE}" pid="7" name="g2d3cad0475d431093278e836b036c5d">
    <vt:lpwstr/>
  </property>
  <property fmtid="{D5CDD505-2E9C-101B-9397-08002B2CF9AE}" pid="8" name="h60c038444144d948fd772ab80b5f89a">
    <vt:lpwstr/>
  </property>
  <property fmtid="{D5CDD505-2E9C-101B-9397-08002B2CF9AE}" pid="9" name="VdB_Sector">
    <vt:lpwstr/>
  </property>
  <property fmtid="{D5CDD505-2E9C-101B-9397-08002B2CF9AE}" pid="10" name="VdB_Group">
    <vt:lpwstr/>
  </property>
</Properties>
</file>